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4FBC7A-B420-4D5F-8C61-0E10B81F97A6}" v="16" dt="2019-05-28T13:37:54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19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233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734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78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62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099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27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69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814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6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52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A97E3-66DD-44BC-82E7-7A7FA6B443EC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BAB7B-C9F9-42F3-A266-9A6C82E046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42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83"/>
          <a:stretch/>
        </p:blipFill>
        <p:spPr>
          <a:xfrm>
            <a:off x="0" y="-9526"/>
            <a:ext cx="12192000" cy="6029325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17" y="140759"/>
            <a:ext cx="2398183" cy="1026422"/>
          </a:xfrm>
          <a:prstGeom prst="rect">
            <a:avLst/>
          </a:prstGeom>
        </p:spPr>
      </p:pic>
      <p:sp>
        <p:nvSpPr>
          <p:cNvPr id="3" name="QuadreDeText 2"/>
          <p:cNvSpPr txBox="1"/>
          <p:nvPr/>
        </p:nvSpPr>
        <p:spPr>
          <a:xfrm>
            <a:off x="2901953" y="169333"/>
            <a:ext cx="819950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4th ON/OFF International </a:t>
            </a:r>
            <a:r>
              <a:rPr lang="ca-E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Conference</a:t>
            </a:r>
            <a:r>
              <a:rPr lang="ca-E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in </a:t>
            </a:r>
          </a:p>
          <a:p>
            <a:r>
              <a:rPr lang="ca-ES" sz="4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Marketing</a:t>
            </a:r>
            <a:r>
              <a:rPr lang="ca-ES" sz="4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ca-ES" sz="4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Decision</a:t>
            </a:r>
            <a:r>
              <a:rPr lang="ca-ES" sz="4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ca-ES" sz="4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Making</a:t>
            </a:r>
            <a:endParaRPr lang="es-ES" sz="4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QuadreDeText 6"/>
          <p:cNvSpPr txBox="1"/>
          <p:nvPr/>
        </p:nvSpPr>
        <p:spPr>
          <a:xfrm>
            <a:off x="0" y="3778135"/>
            <a:ext cx="12191999" cy="2361398"/>
          </a:xfrm>
          <a:prstGeom prst="rect">
            <a:avLst/>
          </a:prstGeom>
          <a:noFill/>
        </p:spPr>
        <p:txBody>
          <a:bodyPr wrap="square" lIns="360000" tIns="72000" rIns="360000" bIns="72000" rtlCol="0">
            <a:spAutoFit/>
          </a:bodyPr>
          <a:lstStyle/>
          <a:p>
            <a:pPr algn="ctr"/>
            <a:r>
              <a:rPr lang="ca-ES" sz="2400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Title</a:t>
            </a:r>
            <a:endParaRPr lang="ca-ES" sz="24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ca-ES" sz="24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ca-ES" sz="24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ca-ES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Author</a:t>
            </a:r>
            <a:r>
              <a:rPr lang="ca-ES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1</a:t>
            </a:r>
          </a:p>
          <a:p>
            <a:pPr algn="ctr"/>
            <a:r>
              <a:rPr lang="ca-ES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Author</a:t>
            </a:r>
            <a:r>
              <a:rPr lang="ca-ES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2</a:t>
            </a:r>
          </a:p>
          <a:p>
            <a:pPr algn="ctr"/>
            <a:r>
              <a:rPr lang="ca-ES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Author</a:t>
            </a:r>
            <a:r>
              <a:rPr lang="ca-ES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3</a:t>
            </a:r>
          </a:p>
          <a:p>
            <a:pPr algn="ctr"/>
            <a:r>
              <a:rPr lang="ca-ES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Author</a:t>
            </a:r>
            <a:r>
              <a:rPr lang="ca-ES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57154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 5"/>
          <p:cNvGrpSpPr/>
          <p:nvPr/>
        </p:nvGrpSpPr>
        <p:grpSpPr>
          <a:xfrm>
            <a:off x="218018" y="140759"/>
            <a:ext cx="10197636" cy="783632"/>
            <a:chOff x="218018" y="140759"/>
            <a:chExt cx="10197636" cy="783632"/>
          </a:xfrm>
        </p:grpSpPr>
        <p:pic>
          <p:nvPicPr>
            <p:cNvPr id="4" name="Imatg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018" y="140759"/>
              <a:ext cx="1830916" cy="783632"/>
            </a:xfrm>
            <a:prstGeom prst="rect">
              <a:avLst/>
            </a:prstGeom>
          </p:spPr>
        </p:pic>
        <p:sp>
          <p:nvSpPr>
            <p:cNvPr id="5" name="QuadreDeText 4"/>
            <p:cNvSpPr txBox="1"/>
            <p:nvPr/>
          </p:nvSpPr>
          <p:spPr>
            <a:xfrm>
              <a:off x="2216153" y="278060"/>
              <a:ext cx="81995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 4th ON/OFF International </a:t>
              </a:r>
              <a:r>
                <a:rPr lang="ca-ES" sz="1200" dirty="0" err="1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Conference</a:t>
              </a:r>
              <a:r>
                <a:rPr lang="ca-ES" sz="1200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 in </a:t>
              </a:r>
            </a:p>
            <a:p>
              <a:r>
                <a:rPr lang="ca-ES" sz="2400" dirty="0" err="1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Marketing</a:t>
              </a:r>
              <a:r>
                <a:rPr lang="ca-ES" sz="2400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 </a:t>
              </a:r>
              <a:r>
                <a:rPr lang="ca-ES" sz="2400" dirty="0" err="1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Decision</a:t>
              </a:r>
              <a:r>
                <a:rPr lang="ca-ES" sz="2400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 </a:t>
              </a:r>
              <a:r>
                <a:rPr lang="ca-ES" sz="2400" dirty="0" err="1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Making</a:t>
              </a:r>
              <a:endParaRPr lang="es-ES" sz="24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7618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Office PowerPoint</Application>
  <PresentationFormat>Panorámica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de l'Office</vt:lpstr>
      <vt:lpstr>Presentación de PowerPoint</vt:lpstr>
      <vt:lpstr>Presentación de PowerPoint</vt:lpstr>
    </vt:vector>
  </TitlesOfParts>
  <Company>Universitat de Barcelona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Xavier Arroyo</dc:creator>
  <cp:lastModifiedBy>Xavier Arroyo</cp:lastModifiedBy>
  <cp:revision>2</cp:revision>
  <dcterms:created xsi:type="dcterms:W3CDTF">2018-07-12T15:08:37Z</dcterms:created>
  <dcterms:modified xsi:type="dcterms:W3CDTF">2019-05-28T13:37:54Z</dcterms:modified>
</cp:coreProperties>
</file>