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840" r:id="rId4"/>
  </p:sldMasterIdLst>
  <p:notesMasterIdLst>
    <p:notesMasterId r:id="rId8"/>
  </p:notesMasterIdLst>
  <p:handoutMasterIdLst>
    <p:handoutMasterId r:id="rId9"/>
  </p:handoutMasterIdLst>
  <p:sldIdLst>
    <p:sldId id="256" r:id="rId5"/>
    <p:sldId id="257" r:id="rId6"/>
    <p:sldId id="27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3134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Grau Parés" userId="1ce36633-4566-49c9-b53a-dd8e737270df" providerId="ADAL" clId="{31B658D9-F5A5-462E-B70A-8CCC138EC497}"/>
    <pc:docChg chg="addSld delSld modSld">
      <pc:chgData name="Anna Grau Parés" userId="1ce36633-4566-49c9-b53a-dd8e737270df" providerId="ADAL" clId="{31B658D9-F5A5-462E-B70A-8CCC138EC497}" dt="2024-02-02T06:44:42.308" v="2"/>
      <pc:docMkLst>
        <pc:docMk/>
      </pc:docMkLst>
      <pc:sldChg chg="modSp">
        <pc:chgData name="Anna Grau Parés" userId="1ce36633-4566-49c9-b53a-dd8e737270df" providerId="ADAL" clId="{31B658D9-F5A5-462E-B70A-8CCC138EC497}" dt="2024-02-02T06:44:42.308" v="2"/>
        <pc:sldMkLst>
          <pc:docMk/>
          <pc:sldMk cId="2973334581" sldId="257"/>
        </pc:sldMkLst>
        <pc:spChg chg="mod">
          <ac:chgData name="Anna Grau Parés" userId="1ce36633-4566-49c9-b53a-dd8e737270df" providerId="ADAL" clId="{31B658D9-F5A5-462E-B70A-8CCC138EC497}" dt="2024-02-02T06:44:42.308" v="2"/>
          <ac:spMkLst>
            <pc:docMk/>
            <pc:sldMk cId="2973334581" sldId="257"/>
            <ac:spMk id="8" creationId="{5021F988-F21C-41A6-B169-849A47D96AA3}"/>
          </ac:spMkLst>
        </pc:spChg>
      </pc:sldChg>
      <pc:sldChg chg="add del">
        <pc:chgData name="Anna Grau Parés" userId="1ce36633-4566-49c9-b53a-dd8e737270df" providerId="ADAL" clId="{31B658D9-F5A5-462E-B70A-8CCC138EC497}" dt="2024-02-02T06:44:39.124" v="1" actId="2696"/>
        <pc:sldMkLst>
          <pc:docMk/>
          <pc:sldMk cId="4011814654" sldId="28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>
            <a:extLst>
              <a:ext uri="{FF2B5EF4-FFF2-40B4-BE49-F238E27FC236}">
                <a16:creationId xmlns:a16="http://schemas.microsoft.com/office/drawing/2014/main" id="{5BD24244-00C9-4EFD-A9F3-2B2B2A096E4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Contenidor de data 2">
            <a:extLst>
              <a:ext uri="{FF2B5EF4-FFF2-40B4-BE49-F238E27FC236}">
                <a16:creationId xmlns:a16="http://schemas.microsoft.com/office/drawing/2014/main" id="{5D7D052C-7219-446D-B80C-FD0632AD6DF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607FE-83E5-47A9-B6CA-021EF39BCA9A}" type="datetimeFigureOut">
              <a:rPr lang="ca-ES" smtClean="0"/>
              <a:t>24/5/2024</a:t>
            </a:fld>
            <a:endParaRPr lang="ca-ES"/>
          </a:p>
        </p:txBody>
      </p:sp>
      <p:sp>
        <p:nvSpPr>
          <p:cNvPr id="4" name="Contenidor de peu de pàgina 3">
            <a:extLst>
              <a:ext uri="{FF2B5EF4-FFF2-40B4-BE49-F238E27FC236}">
                <a16:creationId xmlns:a16="http://schemas.microsoft.com/office/drawing/2014/main" id="{A7C70C49-DCD8-43B6-B7A9-10897F4B6A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C9F84654-7AE0-4B56-B1AE-B9729C63C69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423F9-47A9-49FF-B5B4-27A8A71CEE94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942624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28A9F6-501E-43DD-A6D9-157EF1BB220D}" type="datetimeFigureOut">
              <a:rPr lang="ca-ES" smtClean="0"/>
              <a:pPr/>
              <a:t>24/5/2024</a:t>
            </a:fld>
            <a:endParaRPr lang="ca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255D5D-BC86-49D4-9814-1805B705AE27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61118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: Char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1619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1"/>
            <a:ext cx="2925318" cy="685799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  <a:latin typeface="CharterITCBol" panose="02000803070000020004" pitchFamily="2" charset="0"/>
              </a:defRPr>
            </a:lvl1pPr>
          </a:lstStyle>
          <a:p>
            <a:r>
              <a:rPr lang="ca-ES" dirty="0"/>
              <a:t>Feu clic aquí per editar l’estil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bg1"/>
                </a:solidFill>
                <a:latin typeface="CharterITCReg" panose="02000503060000020004" pitchFamily="2" charset="0"/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a-ES" dirty="0"/>
              <a:t>Feu clic aquí per editar l’estil de subtítols del patró</a:t>
            </a:r>
            <a:endParaRPr lang="en-US" dirty="0"/>
          </a:p>
        </p:txBody>
      </p:sp>
      <p:pic>
        <p:nvPicPr>
          <p:cNvPr id="9" name="Imatge 8">
            <a:extLst>
              <a:ext uri="{FF2B5EF4-FFF2-40B4-BE49-F238E27FC236}">
                <a16:creationId xmlns:a16="http://schemas.microsoft.com/office/drawing/2014/main" id="{DEEE372F-D907-4F18-B32E-659FC2DDE2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28236" y="4192592"/>
            <a:ext cx="1801448" cy="12604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Diapositiva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6032" y="868680"/>
            <a:ext cx="2834640" cy="1591056"/>
          </a:xfrm>
        </p:spPr>
        <p:txBody>
          <a:bodyPr anchor="t">
            <a:normAutofit/>
          </a:bodyPr>
          <a:lstStyle>
            <a:lvl1pPr>
              <a:defRPr sz="3200" b="0" baseline="0"/>
            </a:lvl1pPr>
          </a:lstStyle>
          <a:p>
            <a:r>
              <a:rPr lang="ca-ES" dirty="0"/>
              <a:t>Feu clic aquí per editar l’estil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245973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  <a:p>
            <a:r>
              <a:rPr lang="ca-ES" dirty="0"/>
              <a:t>Nom de la Facultat. Nom del departament, unitat o servei</a:t>
            </a:r>
          </a:p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Diapositiva 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  <a:p>
            <a:r>
              <a:rPr lang="ca-ES" dirty="0"/>
              <a:t>Nom de la Facultat. Nom del departament, unitat o servei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9" name="Imatge 8">
            <a:extLst>
              <a:ext uri="{FF2B5EF4-FFF2-40B4-BE49-F238E27FC236}">
                <a16:creationId xmlns:a16="http://schemas.microsoft.com/office/drawing/2014/main" id="{3C3BB64B-62E7-4219-BA09-C024A7C800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59600" y="5278508"/>
            <a:ext cx="1801448" cy="12604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de cla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1"/>
            <a:ext cx="12195581" cy="685799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Imatge 8">
            <a:extLst>
              <a:ext uri="{FF2B5EF4-FFF2-40B4-BE49-F238E27FC236}">
                <a16:creationId xmlns:a16="http://schemas.microsoft.com/office/drawing/2014/main" id="{DEEE372F-D907-4F18-B32E-659FC2DDE2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51400" y="3429000"/>
            <a:ext cx="2489200" cy="1741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86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: Ar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1619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1"/>
            <a:ext cx="2925318" cy="6857998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ca-ES" dirty="0"/>
              <a:t>Feu clic aquí per editar l’estil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a-ES" dirty="0"/>
              <a:t>Feu clic aquí per editar l’estil de subtítols del patró</a:t>
            </a:r>
            <a:endParaRPr lang="en-US" dirty="0"/>
          </a:p>
        </p:txBody>
      </p:sp>
      <p:pic>
        <p:nvPicPr>
          <p:cNvPr id="9" name="Imatge 8">
            <a:extLst>
              <a:ext uri="{FF2B5EF4-FFF2-40B4-BE49-F238E27FC236}">
                <a16:creationId xmlns:a16="http://schemas.microsoft.com/office/drawing/2014/main" id="{DEEE372F-D907-4F18-B32E-659FC2DDE2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28236" y="4192592"/>
            <a:ext cx="1801448" cy="1260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717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iapositiva de secció: Char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  <a:latin typeface="CharterITCBol" panose="02000803070000020004" pitchFamily="2" charset="0"/>
              </a:defRPr>
            </a:lvl1pPr>
          </a:lstStyle>
          <a:p>
            <a:r>
              <a:rPr lang="ca-ES" dirty="0"/>
              <a:t>Feu clic aquí per editar l’estil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harterITCReg" panose="02000503060000020004" pitchFamily="2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iapositiva de secció: Ar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ca-ES" dirty="0"/>
              <a:t>Feu clic aquí per editar l’estil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</p:spTree>
    <p:extLst>
      <p:ext uri="{BB962C8B-B14F-4D97-AF65-F5344CB8AC3E}">
        <p14:creationId xmlns:p14="http://schemas.microsoft.com/office/powerpoint/2010/main" val="842012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iapositiva sens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dirty="0"/>
              <a:t>Feu clic aquí per editar l’estil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  <a:p>
            <a:r>
              <a:rPr lang="ca-ES" dirty="0"/>
              <a:t>Nom de la Facultat. Nom del departament, unitat o servei</a:t>
            </a:r>
          </a:p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amb 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dirty="0"/>
              <a:t>Feu clic aquí per editar l’estil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  <a:p>
            <a:r>
              <a:rPr lang="ca-ES" dirty="0"/>
              <a:t>Nom de la Facultat. Nom del departament, unitat o servei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apositiva amb 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dirty="0"/>
              <a:t>Feu clic aquí per editar l’estil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  <a:p>
            <a:r>
              <a:rPr lang="ca-ES" dirty="0"/>
              <a:t>Nom de la Facultat. Nom del departament, unitat o servei</a:t>
            </a:r>
          </a:p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Diapositiva de 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dirty="0"/>
              <a:t>Feu clic aquí per editar l’estil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3667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68" y="174402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9819" y="83667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Editeu els estils de text del patró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9819" y="174402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a-ES"/>
              <a:t>Editeu els estils de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  <a:p>
            <a:r>
              <a:rPr lang="ca-ES" dirty="0"/>
              <a:t>Nom de la Facultat. Nom del departament, unitat o servei</a:t>
            </a:r>
          </a:p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amb imat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a-ES"/>
              <a:t>Feu clic a la icona per afegir una imatge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ca-ES" dirty="0"/>
          </a:p>
          <a:p>
            <a:r>
              <a:rPr lang="ca-ES" dirty="0"/>
              <a:t>Nom de la Facultat. Nom del departament, unitat o servei</a:t>
            </a:r>
          </a:p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itle 9">
            <a:extLst>
              <a:ext uri="{FF2B5EF4-FFF2-40B4-BE49-F238E27FC236}">
                <a16:creationId xmlns:a16="http://schemas.microsoft.com/office/drawing/2014/main" id="{A08E1897-5E18-4199-A4CD-51C81D68AB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2465" y="864108"/>
            <a:ext cx="2947482" cy="4601183"/>
          </a:xfrm>
        </p:spPr>
        <p:txBody>
          <a:bodyPr/>
          <a:lstStyle>
            <a:lvl1pPr>
              <a:defRPr/>
            </a:lvl1pPr>
          </a:lstStyle>
          <a:p>
            <a:r>
              <a:rPr lang="ca-ES" dirty="0"/>
              <a:t>Feu clic aquí per editar l’estil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0"/>
            <a:ext cx="344359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2465" y="864108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a-ES" dirty="0"/>
              <a:t>Feu clic aquí per editar l’estil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-1"/>
            <a:ext cx="384048" cy="6857999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a-ES" dirty="0"/>
              <a:t>Editeu els estils de text del patró</a:t>
            </a:r>
          </a:p>
          <a:p>
            <a:pPr lvl="1"/>
            <a:r>
              <a:rPr lang="ca-ES" dirty="0"/>
              <a:t>Segon nivell</a:t>
            </a:r>
          </a:p>
          <a:p>
            <a:pPr lvl="2"/>
            <a:r>
              <a:rPr lang="ca-ES" dirty="0"/>
              <a:t>Tercer nivell</a:t>
            </a:r>
          </a:p>
          <a:p>
            <a:pPr lvl="3"/>
            <a:r>
              <a:rPr lang="ca-ES" dirty="0"/>
              <a:t>Quart nivell</a:t>
            </a:r>
          </a:p>
          <a:p>
            <a:pPr lvl="4"/>
            <a:r>
              <a:rPr lang="ca-ES" dirty="0"/>
              <a:t>Cinquè nivell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a-ES" dirty="0"/>
          </a:p>
          <a:p>
            <a:r>
              <a:rPr lang="ca-ES" dirty="0"/>
              <a:t>Nom de la facultat. Nom del departament, unitat o servei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2" name="Imatge 11">
            <a:extLst>
              <a:ext uri="{FF2B5EF4-FFF2-40B4-BE49-F238E27FC236}">
                <a16:creationId xmlns:a16="http://schemas.microsoft.com/office/drawing/2014/main" id="{58375AB5-6CDD-49E5-BC41-817DD9523B25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58958" y="5278561"/>
            <a:ext cx="1801372" cy="126035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53" r:id="rId2"/>
    <p:sldLayoutId id="2147483843" r:id="rId3"/>
    <p:sldLayoutId id="2147483854" r:id="rId4"/>
    <p:sldLayoutId id="2147483846" r:id="rId5"/>
    <p:sldLayoutId id="2147483842" r:id="rId6"/>
    <p:sldLayoutId id="2147483844" r:id="rId7"/>
    <p:sldLayoutId id="2147483845" r:id="rId8"/>
    <p:sldLayoutId id="2147483849" r:id="rId9"/>
    <p:sldLayoutId id="2147483848" r:id="rId10"/>
    <p:sldLayoutId id="2147483847" r:id="rId11"/>
    <p:sldLayoutId id="2147483852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C6926216-F4D1-436D-A6E4-784FBF4E6E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0352" y="2441163"/>
            <a:ext cx="7315200" cy="1657816"/>
          </a:xfrm>
        </p:spPr>
        <p:txBody>
          <a:bodyPr>
            <a:normAutofit fontScale="90000"/>
          </a:bodyPr>
          <a:lstStyle/>
          <a:p>
            <a:r>
              <a:rPr lang="da-DK" dirty="0"/>
              <a:t>Lorem ipsum dolor sit</a:t>
            </a:r>
            <a:endParaRPr lang="ca-ES" dirty="0"/>
          </a:p>
        </p:txBody>
      </p:sp>
      <p:sp>
        <p:nvSpPr>
          <p:cNvPr id="3" name="Subtítol 2">
            <a:extLst>
              <a:ext uri="{FF2B5EF4-FFF2-40B4-BE49-F238E27FC236}">
                <a16:creationId xmlns:a16="http://schemas.microsoft.com/office/drawing/2014/main" id="{1AFD446B-C600-4807-8114-9EA3AD9C1A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5354" y="4365594"/>
            <a:ext cx="7315200" cy="914400"/>
          </a:xfrm>
        </p:spPr>
        <p:txBody>
          <a:bodyPr>
            <a:noAutofit/>
          </a:bodyPr>
          <a:lstStyle/>
          <a:p>
            <a:r>
              <a:rPr lang="ca-ES" dirty="0" err="1"/>
              <a:t>Lorem</a:t>
            </a:r>
            <a:r>
              <a:rPr lang="ca-ES" dirty="0"/>
              <a:t> </a:t>
            </a:r>
            <a:r>
              <a:rPr lang="ca-ES" dirty="0" err="1"/>
              <a:t>ipsum</a:t>
            </a:r>
            <a:r>
              <a:rPr lang="ca-ES" dirty="0"/>
              <a:t> dolor sit </a:t>
            </a:r>
            <a:r>
              <a:rPr lang="ca-ES" dirty="0" err="1"/>
              <a:t>amet</a:t>
            </a:r>
            <a:r>
              <a:rPr lang="ca-ES" dirty="0"/>
              <a:t>, </a:t>
            </a:r>
            <a:r>
              <a:rPr lang="ca-ES" dirty="0" err="1"/>
              <a:t>consectetur</a:t>
            </a:r>
            <a:r>
              <a:rPr lang="ca-ES" dirty="0"/>
              <a:t> </a:t>
            </a:r>
            <a:r>
              <a:rPr lang="ca-ES" dirty="0" err="1"/>
              <a:t>adipiscing</a:t>
            </a:r>
            <a:r>
              <a:rPr lang="ca-ES" dirty="0"/>
              <a:t> elit</a:t>
            </a:r>
            <a:endParaRPr lang="ca-ES" sz="2000" dirty="0"/>
          </a:p>
        </p:txBody>
      </p:sp>
    </p:spTree>
    <p:extLst>
      <p:ext uri="{BB962C8B-B14F-4D97-AF65-F5344CB8AC3E}">
        <p14:creationId xmlns:p14="http://schemas.microsoft.com/office/powerpoint/2010/main" val="2754410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409F00E4-399E-4CDB-A8A0-0CC049E25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err="1"/>
              <a:t>Lorem</a:t>
            </a:r>
            <a:r>
              <a:rPr lang="ca-ES" dirty="0"/>
              <a:t> </a:t>
            </a:r>
            <a:r>
              <a:rPr lang="ca-ES" dirty="0" err="1"/>
              <a:t>ipsum</a:t>
            </a:r>
            <a:r>
              <a:rPr lang="ca-ES" dirty="0"/>
              <a:t> dolor sit</a:t>
            </a:r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A8907A5E-0033-45DC-A1FD-DCD1CBC040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a-ES" dirty="0" err="1"/>
              <a:t>Lorem</a:t>
            </a:r>
            <a:r>
              <a:rPr lang="ca-ES" dirty="0"/>
              <a:t> </a:t>
            </a:r>
            <a:r>
              <a:rPr lang="ca-ES" dirty="0" err="1"/>
              <a:t>ipsum</a:t>
            </a:r>
            <a:r>
              <a:rPr lang="ca-ES" dirty="0"/>
              <a:t> dolor sit </a:t>
            </a:r>
            <a:r>
              <a:rPr lang="ca-ES" dirty="0" err="1"/>
              <a:t>amet</a:t>
            </a:r>
            <a:r>
              <a:rPr lang="ca-ES" dirty="0"/>
              <a:t>, </a:t>
            </a:r>
            <a:r>
              <a:rPr lang="ca-ES" dirty="0" err="1"/>
              <a:t>consectetur</a:t>
            </a:r>
            <a:r>
              <a:rPr lang="ca-ES" dirty="0"/>
              <a:t> </a:t>
            </a:r>
            <a:r>
              <a:rPr lang="ca-ES" dirty="0" err="1"/>
              <a:t>adipiscing</a:t>
            </a:r>
            <a:r>
              <a:rPr lang="ca-ES" dirty="0"/>
              <a:t> elit.</a:t>
            </a:r>
          </a:p>
        </p:txBody>
      </p:sp>
      <p:sp>
        <p:nvSpPr>
          <p:cNvPr id="8" name="Contenidor de peu de pàgina 7">
            <a:extLst>
              <a:ext uri="{FF2B5EF4-FFF2-40B4-BE49-F238E27FC236}">
                <a16:creationId xmlns:a16="http://schemas.microsoft.com/office/drawing/2014/main" id="{5021F988-F21C-41A6-B169-849A47D96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 dirty="0"/>
              <a:t>Nom de la facultat. Nom del departament, unitat o servei</a:t>
            </a:r>
          </a:p>
        </p:txBody>
      </p:sp>
      <p:sp>
        <p:nvSpPr>
          <p:cNvPr id="9" name="Contenidor de número de diapositiva 8">
            <a:extLst>
              <a:ext uri="{FF2B5EF4-FFF2-40B4-BE49-F238E27FC236}">
                <a16:creationId xmlns:a16="http://schemas.microsoft.com/office/drawing/2014/main" id="{D3E53D95-2599-4823-BE07-ACC1B4D06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334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7608583"/>
      </p:ext>
    </p:extLst>
  </p:cSld>
  <p:clrMapOvr>
    <a:masterClrMapping/>
  </p:clrMapOvr>
</p:sld>
</file>

<file path=ppt/theme/theme1.xml><?xml version="1.0" encoding="utf-8"?>
<a:theme xmlns:a="http://schemas.openxmlformats.org/drawingml/2006/main" name="Marc">
  <a:themeElements>
    <a:clrScheme name="Model UB">
      <a:dk1>
        <a:sysClr val="windowText" lastClr="000000"/>
      </a:dk1>
      <a:lt1>
        <a:sysClr val="window" lastClr="FFFFFF"/>
      </a:lt1>
      <a:dk2>
        <a:srgbClr val="0072CE"/>
      </a:dk2>
      <a:lt2>
        <a:srgbClr val="FFFFFF"/>
      </a:lt2>
      <a:accent1>
        <a:srgbClr val="0072CE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el U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o-blau.pptx" id="{CCA02DFD-9A19-4CE7-B180-F2929A078F41}" vid="{465F2B29-8787-4234-8BAE-471089D534A7}"/>
    </a:ext>
  </a:extLst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cina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ci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9db6c9d-3341-4f1b-99f1-7ea579555eb5">
      <Terms xmlns="http://schemas.microsoft.com/office/infopath/2007/PartnerControls"/>
    </lcf76f155ced4ddcb4097134ff3c332f>
    <TaxCatchAll xmlns="e24f555f-1903-44e7-8154-1fe4633c00c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BD97EE9E11D14C8CB5C29AF5A3E417" ma:contentTypeVersion="15" ma:contentTypeDescription="Crea un document nou" ma:contentTypeScope="" ma:versionID="8fbc0724793676205a38aa88cfd7b69e">
  <xsd:schema xmlns:xsd="http://www.w3.org/2001/XMLSchema" xmlns:xs="http://www.w3.org/2001/XMLSchema" xmlns:p="http://schemas.microsoft.com/office/2006/metadata/properties" xmlns:ns2="49db6c9d-3341-4f1b-99f1-7ea579555eb5" xmlns:ns3="e24f555f-1903-44e7-8154-1fe4633c00ce" targetNamespace="http://schemas.microsoft.com/office/2006/metadata/properties" ma:root="true" ma:fieldsID="d908767b2715d74fafa901c8357fc75c" ns2:_="" ns3:_="">
    <xsd:import namespace="49db6c9d-3341-4f1b-99f1-7ea579555eb5"/>
    <xsd:import namespace="e24f555f-1903-44e7-8154-1fe4633c00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db6c9d-3341-4f1b-99f1-7ea579555e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Etiquetes de la imatge" ma:readOnly="false" ma:fieldId="{5cf76f15-5ced-4ddc-b409-7134ff3c332f}" ma:taxonomyMulti="true" ma:sspId="87c5a2b0-51b2-40d4-af1d-8383668458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4f555f-1903-44e7-8154-1fe4633c00c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t amb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'ha compartit amb detal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636453b3-0c15-49bb-ae4c-aa6d21a9c9d0}" ma:internalName="TaxCatchAll" ma:showField="CatchAllData" ma:web="e24f555f-1903-44e7-8154-1fe4633c00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9C189A-2CBB-4DD7-AAD7-2B98CDEEA392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e24f555f-1903-44e7-8154-1fe4633c00ce"/>
    <ds:schemaRef ds:uri="49db6c9d-3341-4f1b-99f1-7ea579555eb5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ED40C69-834B-458D-8B67-3AFD70522E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74C0F34-112D-4DF4-B318-D52E90CE2F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db6c9d-3341-4f1b-99f1-7ea579555eb5"/>
    <ds:schemaRef ds:uri="e24f555f-1903-44e7-8154-1fe4633c00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presentacio-blau</Template>
  <TotalTime>3</TotalTime>
  <Words>40</Words>
  <Application>Microsoft Office PowerPoint</Application>
  <PresentationFormat>Pantalla panoràmica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5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CharterITCBol</vt:lpstr>
      <vt:lpstr>CharterITCReg</vt:lpstr>
      <vt:lpstr>Wingdings 2</vt:lpstr>
      <vt:lpstr>Marc</vt:lpstr>
      <vt:lpstr>Lorem ipsum dolor sit</vt:lpstr>
      <vt:lpstr>Lorem ipsum dolor sit</vt:lpstr>
      <vt:lpstr>Presentació del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dolor sit</dc:title>
  <dc:creator>Anna Grau Parés</dc:creator>
  <cp:lastModifiedBy>Anna Grau Parés</cp:lastModifiedBy>
  <cp:revision>2</cp:revision>
  <dcterms:created xsi:type="dcterms:W3CDTF">2024-02-02T06:04:49Z</dcterms:created>
  <dcterms:modified xsi:type="dcterms:W3CDTF">2024-05-24T07:27:33Z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0x01010001A7EC1FF7C00A41B5D413498E57857B</vt:lpwstr>
  </property>
  <property fmtid="{D5CDD505-2E9C-101B-9397-08002B2CF9AE}" pid="3" name="Order">
    <vt:r8>13066800</vt:r8>
  </property>
  <property fmtid="{D5CDD505-2E9C-101B-9397-08002B2CF9AE}" pid="4" name="MediaServiceImageTags">
    <vt:lpwstr/>
  </property>
</Properties>
</file>