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sldIdLst>
    <p:sldId id="259" r:id="rId5"/>
    <p:sldId id="261" r:id="rId6"/>
    <p:sldId id="260" r:id="rId7"/>
  </p:sldIdLst>
  <p:sldSz cx="12192000" cy="6858000"/>
  <p:notesSz cx="6858000" cy="9144000"/>
  <p:defaultText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idor de capçaler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a-ES"/>
          </a:p>
        </p:txBody>
      </p:sp>
      <p:sp>
        <p:nvSpPr>
          <p:cNvPr id="3" name="Contenidor de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B8E0AD-D107-4FD3-8FBB-8ED32E2281E4}" type="datetimeFigureOut">
              <a:rPr lang="ca-ES" smtClean="0"/>
              <a:t>24/5/2024</a:t>
            </a:fld>
            <a:endParaRPr lang="ca-ES"/>
          </a:p>
        </p:txBody>
      </p:sp>
      <p:sp>
        <p:nvSpPr>
          <p:cNvPr id="4" name="Contenidor d'imatge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a-ES"/>
          </a:p>
        </p:txBody>
      </p:sp>
      <p:sp>
        <p:nvSpPr>
          <p:cNvPr id="5" name="Contenidor de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p>
        </p:txBody>
      </p:sp>
      <p:sp>
        <p:nvSpPr>
          <p:cNvPr id="6" name="Contenidor de peu de pà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a-ES"/>
          </a:p>
        </p:txBody>
      </p:sp>
      <p:sp>
        <p:nvSpPr>
          <p:cNvPr id="7" name="Conteni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491129-69C2-4765-B81F-883ECA7E67FC}" type="slidenum">
              <a:rPr lang="ca-ES" smtClean="0"/>
              <a:t>‹#›</a:t>
            </a:fld>
            <a:endParaRPr lang="ca-ES"/>
          </a:p>
        </p:txBody>
      </p:sp>
    </p:spTree>
    <p:extLst>
      <p:ext uri="{BB962C8B-B14F-4D97-AF65-F5344CB8AC3E}">
        <p14:creationId xmlns:p14="http://schemas.microsoft.com/office/powerpoint/2010/main" val="3980746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ol: Charter">
    <p:spTree>
      <p:nvGrpSpPr>
        <p:cNvPr id="1" name=""/>
        <p:cNvGrpSpPr/>
        <p:nvPr/>
      </p:nvGrpSpPr>
      <p:grpSpPr>
        <a:xfrm>
          <a:off x="0" y="0"/>
          <a:ext cx="0" cy="0"/>
          <a:chOff x="0" y="0"/>
          <a:chExt cx="0" cy="0"/>
        </a:xfrm>
      </p:grpSpPr>
      <p:sp>
        <p:nvSpPr>
          <p:cNvPr id="7" name="Rectángulo 7">
            <a:extLst>
              <a:ext uri="{FF2B5EF4-FFF2-40B4-BE49-F238E27FC236}">
                <a16:creationId xmlns:a16="http://schemas.microsoft.com/office/drawing/2014/main" id="{630DD353-AFB9-4B91-AE63-CA0474B9055F}"/>
              </a:ext>
            </a:extLst>
          </p:cNvPr>
          <p:cNvSpPr>
            <a:spLocks noChangeArrowheads="1"/>
          </p:cNvSpPr>
          <p:nvPr userDrawn="1"/>
        </p:nvSpPr>
        <p:spPr bwMode="auto">
          <a:xfrm>
            <a:off x="0" y="0"/>
            <a:ext cx="12192000" cy="6858000"/>
          </a:xfrm>
          <a:prstGeom prst="rect">
            <a:avLst/>
          </a:prstGeom>
          <a:solidFill>
            <a:schemeClr val="bg1"/>
          </a:solidFill>
          <a:ln>
            <a:noFill/>
          </a:ln>
          <a:effectLst>
            <a:outerShdw blurRad="40000" dist="23000" dir="5400000" rotWithShape="0">
              <a:srgbClr val="808080">
                <a:alpha val="34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defRPr/>
            </a:pPr>
            <a:r>
              <a:rPr lang="es-ES_tradnl" dirty="0">
                <a:solidFill>
                  <a:srgbClr val="FFFFFF"/>
                </a:solidFill>
                <a:latin typeface="Arial" panose="020B0604020202020204" pitchFamily="34" charset="0"/>
                <a:ea typeface="ＭＳ Ｐゴシック" charset="0"/>
                <a:cs typeface="ＭＳ Ｐゴシック" charset="0"/>
              </a:rPr>
              <a:t> 7  </a:t>
            </a:r>
          </a:p>
        </p:txBody>
      </p:sp>
      <p:pic>
        <p:nvPicPr>
          <p:cNvPr id="8" name="Imagen 7" descr="UB_PawerPoin_4.tif">
            <a:extLst>
              <a:ext uri="{FF2B5EF4-FFF2-40B4-BE49-F238E27FC236}">
                <a16:creationId xmlns:a16="http://schemas.microsoft.com/office/drawing/2014/main" id="{8E2B1F14-84AB-42EE-A1A9-9887DD7A85B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8321825" y="1052736"/>
            <a:ext cx="3870175"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Conector recto 8">
            <a:extLst>
              <a:ext uri="{FF2B5EF4-FFF2-40B4-BE49-F238E27FC236}">
                <a16:creationId xmlns:a16="http://schemas.microsoft.com/office/drawing/2014/main" id="{7A471C5D-BEA3-4D73-9986-AE6E2A207073}"/>
              </a:ext>
            </a:extLst>
          </p:cNvPr>
          <p:cNvCxnSpPr>
            <a:cxnSpLocks/>
          </p:cNvCxnSpPr>
          <p:nvPr userDrawn="1"/>
        </p:nvCxnSpPr>
        <p:spPr>
          <a:xfrm>
            <a:off x="1199456" y="4509689"/>
            <a:ext cx="4992555" cy="0"/>
          </a:xfrm>
          <a:prstGeom prst="line">
            <a:avLst/>
          </a:prstGeom>
          <a:ln w="19050">
            <a:solidFill>
              <a:srgbClr val="0072CE"/>
            </a:solidFill>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ECE9F0D-9D93-4866-BA15-60DCF1817286}"/>
              </a:ext>
            </a:extLst>
          </p:cNvPr>
          <p:cNvSpPr/>
          <p:nvPr userDrawn="1"/>
        </p:nvSpPr>
        <p:spPr>
          <a:xfrm>
            <a:off x="0" y="0"/>
            <a:ext cx="12192000" cy="180000"/>
          </a:xfrm>
          <a:prstGeom prst="rect">
            <a:avLst/>
          </a:prstGeom>
          <a:solidFill>
            <a:srgbClr val="0072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ca-ES" dirty="0">
              <a:latin typeface="Arial" panose="020B0604020202020204" pitchFamily="34" charset="0"/>
            </a:endParaRPr>
          </a:p>
        </p:txBody>
      </p:sp>
      <p:sp>
        <p:nvSpPr>
          <p:cNvPr id="14" name="Títol 1"/>
          <p:cNvSpPr>
            <a:spLocks noGrp="1"/>
          </p:cNvSpPr>
          <p:nvPr>
            <p:ph type="ctrTitle" hasCustomPrompt="1"/>
          </p:nvPr>
        </p:nvSpPr>
        <p:spPr>
          <a:xfrm>
            <a:off x="1181166" y="2799530"/>
            <a:ext cx="5202172" cy="1566292"/>
          </a:xfrm>
        </p:spPr>
        <p:txBody>
          <a:bodyPr anchor="b">
            <a:normAutofit/>
          </a:bodyPr>
          <a:lstStyle>
            <a:lvl1pPr algn="l">
              <a:defRPr lang="ca-ES" sz="3200" b="1" kern="1200" spc="0" baseline="0" noProof="0" dirty="0" smtClean="0">
                <a:solidFill>
                  <a:schemeClr val="tx1"/>
                </a:solidFill>
                <a:latin typeface="CharterITCBol" panose="02000803070000020004" pitchFamily="2" charset="0"/>
                <a:ea typeface="Cambria" panose="02040503050406030204" pitchFamily="18" charset="0"/>
                <a:cs typeface="Arial" panose="020B0604020202020204" pitchFamily="34" charset="0"/>
              </a:defRPr>
            </a:lvl1pPr>
          </a:lstStyle>
          <a:p>
            <a:r>
              <a:rPr lang="ca-ES" dirty="0"/>
              <a:t>Títol del projecte</a:t>
            </a:r>
          </a:p>
        </p:txBody>
      </p:sp>
      <p:sp>
        <p:nvSpPr>
          <p:cNvPr id="3" name="Contenidor de text 2">
            <a:extLst>
              <a:ext uri="{FF2B5EF4-FFF2-40B4-BE49-F238E27FC236}">
                <a16:creationId xmlns:a16="http://schemas.microsoft.com/office/drawing/2014/main" id="{3FAED531-E217-49A7-BE67-CFEB3C7E7CB1}"/>
              </a:ext>
            </a:extLst>
          </p:cNvPr>
          <p:cNvSpPr>
            <a:spLocks noGrp="1"/>
          </p:cNvSpPr>
          <p:nvPr>
            <p:ph type="body" sz="quarter" idx="10" hasCustomPrompt="1"/>
          </p:nvPr>
        </p:nvSpPr>
        <p:spPr>
          <a:xfrm>
            <a:off x="1181100" y="4652963"/>
            <a:ext cx="5202238" cy="695325"/>
          </a:xfrm>
        </p:spPr>
        <p:txBody>
          <a:bodyPr>
            <a:normAutofit/>
          </a:bodyPr>
          <a:lstStyle>
            <a:lvl1pPr marL="0" indent="0">
              <a:buNone/>
              <a:defRPr lang="ca-ES" sz="2400" kern="1200" baseline="0" dirty="0" smtClean="0">
                <a:solidFill>
                  <a:schemeClr val="tx1"/>
                </a:solidFill>
                <a:latin typeface="CharterITCReg" panose="02000503060000020004" pitchFamily="2" charset="0"/>
                <a:ea typeface="+mn-ea"/>
                <a:cs typeface="Arial"/>
              </a:defRPr>
            </a:lvl1pPr>
          </a:lstStyle>
          <a:p>
            <a:pPr lvl="0"/>
            <a:r>
              <a:rPr lang="ca-ES" dirty="0"/>
              <a:t>Subtítol, data, autoria, etc.</a:t>
            </a:r>
          </a:p>
        </p:txBody>
      </p:sp>
    </p:spTree>
    <p:extLst>
      <p:ext uri="{BB962C8B-B14F-4D97-AF65-F5344CB8AC3E}">
        <p14:creationId xmlns:p14="http://schemas.microsoft.com/office/powerpoint/2010/main" val="158403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de títol: Arial">
    <p:spTree>
      <p:nvGrpSpPr>
        <p:cNvPr id="1" name=""/>
        <p:cNvGrpSpPr/>
        <p:nvPr/>
      </p:nvGrpSpPr>
      <p:grpSpPr>
        <a:xfrm>
          <a:off x="0" y="0"/>
          <a:ext cx="0" cy="0"/>
          <a:chOff x="0" y="0"/>
          <a:chExt cx="0" cy="0"/>
        </a:xfrm>
      </p:grpSpPr>
      <p:sp>
        <p:nvSpPr>
          <p:cNvPr id="7" name="Rectángulo 7">
            <a:extLst>
              <a:ext uri="{FF2B5EF4-FFF2-40B4-BE49-F238E27FC236}">
                <a16:creationId xmlns:a16="http://schemas.microsoft.com/office/drawing/2014/main" id="{630DD353-AFB9-4B91-AE63-CA0474B9055F}"/>
              </a:ext>
            </a:extLst>
          </p:cNvPr>
          <p:cNvSpPr>
            <a:spLocks noChangeArrowheads="1"/>
          </p:cNvSpPr>
          <p:nvPr userDrawn="1"/>
        </p:nvSpPr>
        <p:spPr bwMode="auto">
          <a:xfrm>
            <a:off x="0" y="0"/>
            <a:ext cx="12192000" cy="6858000"/>
          </a:xfrm>
          <a:prstGeom prst="rect">
            <a:avLst/>
          </a:prstGeom>
          <a:solidFill>
            <a:schemeClr val="bg1"/>
          </a:solidFill>
          <a:ln>
            <a:noFill/>
          </a:ln>
          <a:effectLst>
            <a:outerShdw blurRad="40000" dist="23000" dir="5400000" rotWithShape="0">
              <a:srgbClr val="808080">
                <a:alpha val="34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defRPr/>
            </a:pPr>
            <a:r>
              <a:rPr lang="es-ES_tradnl" dirty="0">
                <a:solidFill>
                  <a:srgbClr val="FFFFFF"/>
                </a:solidFill>
                <a:latin typeface="Arial" panose="020B0604020202020204" pitchFamily="34" charset="0"/>
                <a:ea typeface="ＭＳ Ｐゴシック" charset="0"/>
                <a:cs typeface="ＭＳ Ｐゴシック" charset="0"/>
              </a:rPr>
              <a:t> 7  </a:t>
            </a:r>
          </a:p>
        </p:txBody>
      </p:sp>
      <p:pic>
        <p:nvPicPr>
          <p:cNvPr id="8" name="Imagen 7" descr="UB_PawerPoin_4.tif">
            <a:extLst>
              <a:ext uri="{FF2B5EF4-FFF2-40B4-BE49-F238E27FC236}">
                <a16:creationId xmlns:a16="http://schemas.microsoft.com/office/drawing/2014/main" id="{8E2B1F14-84AB-42EE-A1A9-9887DD7A85BF}"/>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8321825" y="1052736"/>
            <a:ext cx="3870175" cy="5805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9" name="Conector recto 8">
            <a:extLst>
              <a:ext uri="{FF2B5EF4-FFF2-40B4-BE49-F238E27FC236}">
                <a16:creationId xmlns:a16="http://schemas.microsoft.com/office/drawing/2014/main" id="{7A471C5D-BEA3-4D73-9986-AE6E2A207073}"/>
              </a:ext>
            </a:extLst>
          </p:cNvPr>
          <p:cNvCxnSpPr>
            <a:cxnSpLocks/>
          </p:cNvCxnSpPr>
          <p:nvPr userDrawn="1"/>
        </p:nvCxnSpPr>
        <p:spPr>
          <a:xfrm>
            <a:off x="1199456" y="4509689"/>
            <a:ext cx="4992555" cy="0"/>
          </a:xfrm>
          <a:prstGeom prst="line">
            <a:avLst/>
          </a:prstGeom>
          <a:ln w="19050">
            <a:solidFill>
              <a:srgbClr val="0072CE"/>
            </a:solidFill>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ECE9F0D-9D93-4866-BA15-60DCF1817286}"/>
              </a:ext>
            </a:extLst>
          </p:cNvPr>
          <p:cNvSpPr/>
          <p:nvPr userDrawn="1"/>
        </p:nvSpPr>
        <p:spPr>
          <a:xfrm>
            <a:off x="0" y="0"/>
            <a:ext cx="12192000" cy="180000"/>
          </a:xfrm>
          <a:prstGeom prst="rect">
            <a:avLst/>
          </a:prstGeom>
          <a:solidFill>
            <a:srgbClr val="0072C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ca-ES" dirty="0">
              <a:latin typeface="Arial" panose="020B0604020202020204" pitchFamily="34" charset="0"/>
            </a:endParaRPr>
          </a:p>
        </p:txBody>
      </p:sp>
      <p:sp>
        <p:nvSpPr>
          <p:cNvPr id="14" name="Títol 1"/>
          <p:cNvSpPr>
            <a:spLocks noGrp="1"/>
          </p:cNvSpPr>
          <p:nvPr>
            <p:ph type="ctrTitle" hasCustomPrompt="1"/>
          </p:nvPr>
        </p:nvSpPr>
        <p:spPr>
          <a:xfrm>
            <a:off x="1181166" y="2799530"/>
            <a:ext cx="5202172" cy="1566292"/>
          </a:xfrm>
        </p:spPr>
        <p:txBody>
          <a:bodyPr anchor="b">
            <a:normAutofit/>
          </a:bodyPr>
          <a:lstStyle>
            <a:lvl1pPr algn="l">
              <a:defRPr lang="ca-ES" sz="3200" b="1" kern="1200" spc="0" baseline="0" noProof="0" dirty="0" smtClean="0">
                <a:solidFill>
                  <a:schemeClr val="tx1"/>
                </a:solidFill>
                <a:latin typeface="Arial" panose="020B0604020202020204" pitchFamily="34" charset="0"/>
                <a:ea typeface="Cambria" panose="02040503050406030204" pitchFamily="18" charset="0"/>
                <a:cs typeface="Arial" panose="020B0604020202020204" pitchFamily="34" charset="0"/>
              </a:defRPr>
            </a:lvl1pPr>
          </a:lstStyle>
          <a:p>
            <a:r>
              <a:rPr lang="ca-ES" dirty="0"/>
              <a:t>Títol del projecte</a:t>
            </a:r>
          </a:p>
        </p:txBody>
      </p:sp>
      <p:sp>
        <p:nvSpPr>
          <p:cNvPr id="11" name="Contenidor de text 2">
            <a:extLst>
              <a:ext uri="{FF2B5EF4-FFF2-40B4-BE49-F238E27FC236}">
                <a16:creationId xmlns:a16="http://schemas.microsoft.com/office/drawing/2014/main" id="{08679A72-9AB4-4E73-A7C4-0662ACBF2EA3}"/>
              </a:ext>
            </a:extLst>
          </p:cNvPr>
          <p:cNvSpPr>
            <a:spLocks noGrp="1"/>
          </p:cNvSpPr>
          <p:nvPr>
            <p:ph type="body" sz="quarter" idx="10" hasCustomPrompt="1"/>
          </p:nvPr>
        </p:nvSpPr>
        <p:spPr>
          <a:xfrm>
            <a:off x="1181100" y="4652963"/>
            <a:ext cx="5202238" cy="695325"/>
          </a:xfrm>
        </p:spPr>
        <p:txBody>
          <a:bodyPr>
            <a:normAutofit/>
          </a:bodyPr>
          <a:lstStyle>
            <a:lvl1pPr marL="0" indent="0">
              <a:buNone/>
              <a:defRPr lang="ca-ES" sz="2400" kern="1200" baseline="0" dirty="0" smtClean="0">
                <a:solidFill>
                  <a:schemeClr val="tx1"/>
                </a:solidFill>
                <a:latin typeface="Arial" panose="020B0604020202020204" pitchFamily="34" charset="0"/>
                <a:ea typeface="+mn-ea"/>
                <a:cs typeface="Arial" panose="020B0604020202020204" pitchFamily="34" charset="0"/>
              </a:defRPr>
            </a:lvl1pPr>
          </a:lstStyle>
          <a:p>
            <a:pPr lvl="0"/>
            <a:r>
              <a:rPr lang="ca-ES" dirty="0"/>
              <a:t>Subtítol, data, autoria, etc.</a:t>
            </a:r>
          </a:p>
        </p:txBody>
      </p:sp>
    </p:spTree>
    <p:extLst>
      <p:ext uri="{BB962C8B-B14F-4D97-AF65-F5344CB8AC3E}">
        <p14:creationId xmlns:p14="http://schemas.microsoft.com/office/powerpoint/2010/main" val="1786779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e secció">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CFEFAE-0F97-4476-B34F-1D1E3D2B0131}"/>
              </a:ext>
            </a:extLst>
          </p:cNvPr>
          <p:cNvSpPr/>
          <p:nvPr userDrawn="1"/>
        </p:nvSpPr>
        <p:spPr>
          <a:xfrm>
            <a:off x="0" y="918000"/>
            <a:ext cx="12192000" cy="5952700"/>
          </a:xfrm>
          <a:prstGeom prst="rect">
            <a:avLst/>
          </a:prstGeom>
          <a:solidFill>
            <a:srgbClr val="0072CE"/>
          </a:solidFill>
          <a:ln>
            <a:noFill/>
          </a:ln>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fld id="{4FAB73BC-B049-4115-A692-8D63A059BFB8}" type="slidenum">
              <a:rPr kumimoji="0" lang="en-US" sz="1800" b="1" i="0" u="none" strike="noStrike" kern="1200" cap="none" spc="0" normalizeH="0" baseline="0" noProof="0" smtClean="0">
                <a:ln>
                  <a:noFill/>
                </a:ln>
                <a:solidFill>
                  <a:srgbClr val="0072CE"/>
                </a:solidFill>
                <a:effectLst/>
                <a:uLnTx/>
                <a:uFillTx/>
                <a:latin typeface="+mn-lt"/>
                <a:ea typeface="MS PGothic" panose="020B0600070205080204" pitchFamily="34" charset="-128"/>
                <a:cs typeface="+mn-cs"/>
              </a:rPr>
              <a:pPr/>
              <a:t>‹#›</a:t>
            </a:fld>
            <a:endParaRPr lang="ca-ES" dirty="0">
              <a:latin typeface="Arial" panose="020B0604020202020204" pitchFamily="34" charset="0"/>
            </a:endParaRPr>
          </a:p>
        </p:txBody>
      </p:sp>
      <p:sp>
        <p:nvSpPr>
          <p:cNvPr id="2" name="Títol 1"/>
          <p:cNvSpPr>
            <a:spLocks noGrp="1"/>
          </p:cNvSpPr>
          <p:nvPr>
            <p:ph type="title" hasCustomPrompt="1"/>
          </p:nvPr>
        </p:nvSpPr>
        <p:spPr/>
        <p:txBody>
          <a:bodyPr>
            <a:noAutofit/>
          </a:bodyPr>
          <a:lstStyle>
            <a:lvl1pPr>
              <a:defRPr sz="3600"/>
            </a:lvl1pPr>
          </a:lstStyle>
          <a:p>
            <a:r>
              <a:rPr lang="ca-ES" dirty="0"/>
              <a:t>Feu clic aquí per editar l’estil</a:t>
            </a:r>
          </a:p>
        </p:txBody>
      </p:sp>
      <p:sp>
        <p:nvSpPr>
          <p:cNvPr id="9" name="Contenidor de text 2"/>
          <p:cNvSpPr>
            <a:spLocks noGrp="1"/>
          </p:cNvSpPr>
          <p:nvPr>
            <p:ph idx="1" hasCustomPrompt="1"/>
          </p:nvPr>
        </p:nvSpPr>
        <p:spPr>
          <a:xfrm>
            <a:off x="177800" y="1089025"/>
            <a:ext cx="11855704" cy="523875"/>
          </a:xfrm>
          <a:prstGeom prst="rect">
            <a:avLst/>
          </a:prstGeom>
        </p:spPr>
        <p:txBody>
          <a:bodyPr vert="horz" lIns="91440" tIns="45720" rIns="91440" bIns="45720" rtlCol="0">
            <a:normAutofit/>
          </a:bodyPr>
          <a:lstStyle>
            <a:lvl1pPr marL="0" indent="0">
              <a:buNone/>
              <a:defRPr sz="2800" b="1">
                <a:solidFill>
                  <a:schemeClr val="bg1"/>
                </a:solidFill>
                <a:latin typeface="Arial" panose="020B0604020202020204" pitchFamily="34" charset="0"/>
                <a:cs typeface="Arial" panose="020B0604020202020204" pitchFamily="34" charset="0"/>
              </a:defRPr>
            </a:lvl1pPr>
          </a:lstStyle>
          <a:p>
            <a:pPr lvl="0"/>
            <a:r>
              <a:rPr lang="ca-ES" noProof="0" dirty="0"/>
              <a:t>Clic per editar el subtítol</a:t>
            </a:r>
            <a:endParaRPr lang="ca-ES" dirty="0"/>
          </a:p>
        </p:txBody>
      </p:sp>
      <p:sp>
        <p:nvSpPr>
          <p:cNvPr id="11" name="Footer Placeholder 6"/>
          <p:cNvSpPr txBox="1">
            <a:spLocks/>
          </p:cNvSpPr>
          <p:nvPr userDrawn="1"/>
        </p:nvSpPr>
        <p:spPr>
          <a:xfrm>
            <a:off x="625053" y="5518122"/>
            <a:ext cx="5911517"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ca-E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p:txBody>
      </p:sp>
      <p:sp>
        <p:nvSpPr>
          <p:cNvPr id="12" name="Contenidor de text 2">
            <a:extLst>
              <a:ext uri="{FF2B5EF4-FFF2-40B4-BE49-F238E27FC236}">
                <a16:creationId xmlns:a16="http://schemas.microsoft.com/office/drawing/2014/main" id="{19FF76A5-3704-4D14-9824-ABA270BB4745}"/>
              </a:ext>
            </a:extLst>
          </p:cNvPr>
          <p:cNvSpPr>
            <a:spLocks noGrp="1"/>
          </p:cNvSpPr>
          <p:nvPr>
            <p:ph type="body" idx="1"/>
          </p:nvPr>
        </p:nvSpPr>
        <p:spPr>
          <a:xfrm>
            <a:off x="177800" y="1825625"/>
            <a:ext cx="11855704" cy="4351338"/>
          </a:xfrm>
          <a:prstGeom prst="rect">
            <a:avLst/>
          </a:prstGeom>
        </p:spPr>
        <p:txBody>
          <a:bodyPr vert="horz" lIns="91440" tIns="45720" rIns="91440" bIns="45720" rtlCol="0">
            <a:normAutofit/>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ca-ES" dirty="0"/>
          </a:p>
        </p:txBody>
      </p:sp>
      <p:sp>
        <p:nvSpPr>
          <p:cNvPr id="3" name="Rectangle 2">
            <a:extLst>
              <a:ext uri="{FF2B5EF4-FFF2-40B4-BE49-F238E27FC236}">
                <a16:creationId xmlns:a16="http://schemas.microsoft.com/office/drawing/2014/main" id="{78EDF538-2599-425E-A952-C49CCAE7C6B4}"/>
              </a:ext>
            </a:extLst>
          </p:cNvPr>
          <p:cNvSpPr/>
          <p:nvPr userDrawn="1"/>
        </p:nvSpPr>
        <p:spPr>
          <a:xfrm>
            <a:off x="5937504" y="6501600"/>
            <a:ext cx="6096000" cy="276999"/>
          </a:xfrm>
          <a:prstGeom prst="rect">
            <a:avLst/>
          </a:prstGeom>
        </p:spPr>
        <p:txBody>
          <a:bodyPr>
            <a:spAutoFit/>
          </a:bodyPr>
          <a:lstStyle/>
          <a:p>
            <a:pPr algn="r"/>
            <a:r>
              <a:rPr lang="ca-ES" sz="1200" noProof="0" dirty="0">
                <a:solidFill>
                  <a:schemeClr val="bg1"/>
                </a:solidFill>
                <a:latin typeface="Arial" panose="020B0604020202020204" pitchFamily="34" charset="0"/>
                <a:cs typeface="Arial" panose="020B0604020202020204" pitchFamily="34" charset="0"/>
              </a:rPr>
              <a:t>Nom de la Facultat. Nom del departament, unitat o servei · </a:t>
            </a:r>
            <a:fld id="{65391CC3-1F0F-4DB6-A239-7EEDB0085153}" type="slidenum">
              <a:rPr lang="ca-ES" sz="1200" noProof="0" smtClean="0">
                <a:solidFill>
                  <a:schemeClr val="bg1"/>
                </a:solidFill>
                <a:latin typeface="Arial" panose="020B0604020202020204" pitchFamily="34" charset="0"/>
                <a:cs typeface="Arial" panose="020B0604020202020204" pitchFamily="34" charset="0"/>
              </a:rPr>
              <a:pPr algn="r"/>
              <a:t>‹#›</a:t>
            </a:fld>
            <a:endParaRPr lang="ca-ES" sz="1200" dirty="0">
              <a:solidFill>
                <a:schemeClr val="bg1"/>
              </a:solidFill>
            </a:endParaRPr>
          </a:p>
        </p:txBody>
      </p:sp>
    </p:spTree>
    <p:extLst>
      <p:ext uri="{BB962C8B-B14F-4D97-AF65-F5344CB8AC3E}">
        <p14:creationId xmlns:p14="http://schemas.microsoft.com/office/powerpoint/2010/main" val="620513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ol i objectes">
    <p:spTree>
      <p:nvGrpSpPr>
        <p:cNvPr id="1" name=""/>
        <p:cNvGrpSpPr/>
        <p:nvPr/>
      </p:nvGrpSpPr>
      <p:grpSpPr>
        <a:xfrm>
          <a:off x="0" y="0"/>
          <a:ext cx="0" cy="0"/>
          <a:chOff x="0" y="0"/>
          <a:chExt cx="0" cy="0"/>
        </a:xfrm>
      </p:grpSpPr>
      <p:sp>
        <p:nvSpPr>
          <p:cNvPr id="9" name="Contenidor de text 2"/>
          <p:cNvSpPr>
            <a:spLocks noGrp="1"/>
          </p:cNvSpPr>
          <p:nvPr>
            <p:ph idx="1" hasCustomPrompt="1"/>
          </p:nvPr>
        </p:nvSpPr>
        <p:spPr>
          <a:xfrm>
            <a:off x="266700" y="1089025"/>
            <a:ext cx="11805964" cy="523875"/>
          </a:xfrm>
          <a:prstGeom prst="rect">
            <a:avLst/>
          </a:prstGeom>
        </p:spPr>
        <p:txBody>
          <a:bodyPr vert="horz" lIns="91440" tIns="45720" rIns="91440" bIns="45720" rtlCol="0">
            <a:normAutofit/>
          </a:bodyPr>
          <a:lstStyle>
            <a:lvl1pPr marL="0" indent="0">
              <a:buNone/>
              <a:defRPr sz="2800" b="1">
                <a:solidFill>
                  <a:schemeClr val="accent1">
                    <a:lumMod val="75000"/>
                  </a:schemeClr>
                </a:solidFill>
              </a:defRPr>
            </a:lvl1pPr>
          </a:lstStyle>
          <a:p>
            <a:pPr lvl="0"/>
            <a:r>
              <a:rPr lang="ca-ES" noProof="0" dirty="0"/>
              <a:t>Clic per editar el subtítol</a:t>
            </a:r>
            <a:endParaRPr lang="ca-ES" dirty="0"/>
          </a:p>
        </p:txBody>
      </p:sp>
      <p:sp>
        <p:nvSpPr>
          <p:cNvPr id="10" name="Contenidor de text 2"/>
          <p:cNvSpPr>
            <a:spLocks noGrp="1"/>
          </p:cNvSpPr>
          <p:nvPr>
            <p:ph idx="13" hasCustomPrompt="1"/>
          </p:nvPr>
        </p:nvSpPr>
        <p:spPr>
          <a:xfrm>
            <a:off x="266700" y="1745397"/>
            <a:ext cx="11805964" cy="523875"/>
          </a:xfrm>
          <a:prstGeom prst="rect">
            <a:avLst/>
          </a:prstGeom>
        </p:spPr>
        <p:txBody>
          <a:bodyPr vert="horz" lIns="91440" tIns="45720" rIns="91440" bIns="45720" rtlCol="0">
            <a:normAutofit/>
          </a:bodyPr>
          <a:lstStyle>
            <a:lvl1pPr marL="0" indent="0">
              <a:buNone/>
              <a:defRPr lang="ca-ES" sz="2800" kern="1200" noProof="0" dirty="0">
                <a:solidFill>
                  <a:schemeClr val="tx1"/>
                </a:solidFill>
                <a:latin typeface="Arial" panose="020B0604020202020204" pitchFamily="34" charset="0"/>
                <a:ea typeface="+mn-ea"/>
                <a:cs typeface="Arial" panose="020B0604020202020204" pitchFamily="34" charset="0"/>
              </a:defRPr>
            </a:lvl1pPr>
          </a:lstStyle>
          <a:p>
            <a:r>
              <a:rPr lang="ca-ES" noProof="0" dirty="0"/>
              <a:t>Clic per editar el text</a:t>
            </a:r>
          </a:p>
        </p:txBody>
      </p:sp>
      <p:sp>
        <p:nvSpPr>
          <p:cNvPr id="3" name="Títol 2">
            <a:extLst>
              <a:ext uri="{FF2B5EF4-FFF2-40B4-BE49-F238E27FC236}">
                <a16:creationId xmlns:a16="http://schemas.microsoft.com/office/drawing/2014/main" id="{1FEF6197-6198-45C2-92A4-0E1B9BDAFDC8}"/>
              </a:ext>
            </a:extLst>
          </p:cNvPr>
          <p:cNvSpPr>
            <a:spLocks noGrp="1"/>
          </p:cNvSpPr>
          <p:nvPr>
            <p:ph type="title" hasCustomPrompt="1"/>
          </p:nvPr>
        </p:nvSpPr>
        <p:spPr/>
        <p:txBody>
          <a:bodyPr>
            <a:normAutofit/>
          </a:bodyPr>
          <a:lstStyle>
            <a:lvl1pPr>
              <a:defRPr lang="ca-ES" sz="3600" kern="1200" dirty="0">
                <a:solidFill>
                  <a:schemeClr val="bg1"/>
                </a:solidFill>
                <a:latin typeface="Arial" panose="020B0604020202020204" pitchFamily="34" charset="0"/>
                <a:ea typeface="+mj-ea"/>
                <a:cs typeface="Arial" panose="020B0604020202020204" pitchFamily="34" charset="0"/>
              </a:defRPr>
            </a:lvl1pPr>
          </a:lstStyle>
          <a:p>
            <a:r>
              <a:rPr lang="ca-ES" dirty="0"/>
              <a:t>Feu clic aquí per editar l’estil</a:t>
            </a:r>
          </a:p>
        </p:txBody>
      </p:sp>
    </p:spTree>
    <p:extLst>
      <p:ext uri="{BB962C8B-B14F-4D97-AF65-F5344CB8AC3E}">
        <p14:creationId xmlns:p14="http://schemas.microsoft.com/office/powerpoint/2010/main" val="2606628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ítol i objectes">
    <p:spTree>
      <p:nvGrpSpPr>
        <p:cNvPr id="1" name=""/>
        <p:cNvGrpSpPr/>
        <p:nvPr/>
      </p:nvGrpSpPr>
      <p:grpSpPr>
        <a:xfrm>
          <a:off x="0" y="0"/>
          <a:ext cx="0" cy="0"/>
          <a:chOff x="0" y="0"/>
          <a:chExt cx="0" cy="0"/>
        </a:xfrm>
      </p:grpSpPr>
      <p:sp>
        <p:nvSpPr>
          <p:cNvPr id="2" name="Títol 1"/>
          <p:cNvSpPr>
            <a:spLocks noGrp="1"/>
          </p:cNvSpPr>
          <p:nvPr>
            <p:ph type="title" hasCustomPrompt="1"/>
          </p:nvPr>
        </p:nvSpPr>
        <p:spPr/>
        <p:txBody>
          <a:bodyPr>
            <a:noAutofit/>
          </a:bodyPr>
          <a:lstStyle>
            <a:lvl1pPr>
              <a:defRPr sz="3600"/>
            </a:lvl1pPr>
          </a:lstStyle>
          <a:p>
            <a:r>
              <a:rPr lang="ca-ES" dirty="0"/>
              <a:t>Feu clic aquí per editar l’estil</a:t>
            </a:r>
          </a:p>
        </p:txBody>
      </p:sp>
      <p:sp>
        <p:nvSpPr>
          <p:cNvPr id="11" name="Footer Placeholder 6"/>
          <p:cNvSpPr txBox="1">
            <a:spLocks/>
          </p:cNvSpPr>
          <p:nvPr userDrawn="1"/>
        </p:nvSpPr>
        <p:spPr>
          <a:xfrm>
            <a:off x="625053" y="5518122"/>
            <a:ext cx="5911517"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ca-E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p:txBody>
      </p:sp>
      <p:sp>
        <p:nvSpPr>
          <p:cNvPr id="12" name="Marcador de posición de imagen 7"/>
          <p:cNvSpPr>
            <a:spLocks noGrp="1"/>
          </p:cNvSpPr>
          <p:nvPr>
            <p:ph type="pic" sz="quarter" idx="10" hasCustomPrompt="1"/>
          </p:nvPr>
        </p:nvSpPr>
        <p:spPr>
          <a:xfrm>
            <a:off x="266699" y="2711669"/>
            <a:ext cx="11805963" cy="3125294"/>
          </a:xfrm>
          <a:prstGeom prst="rect">
            <a:avLst/>
          </a:prstGeom>
          <a:solidFill>
            <a:schemeClr val="bg1"/>
          </a:solidFill>
        </p:spPr>
        <p:txBody>
          <a:bodyPr vert="horz">
            <a:normAutofit/>
          </a:bodyPr>
          <a:lstStyle>
            <a:lvl1pPr marL="0" indent="0">
              <a:buNone/>
              <a:defRPr lang="ca-ES" sz="2800" kern="1200" noProof="0" dirty="0">
                <a:solidFill>
                  <a:schemeClr val="tx1"/>
                </a:solidFill>
                <a:latin typeface="Arial" panose="020B0604020202020204" pitchFamily="34" charset="0"/>
                <a:ea typeface="+mn-ea"/>
                <a:cs typeface="Arial" panose="020B0604020202020204" pitchFamily="34" charset="0"/>
              </a:defRPr>
            </a:lvl1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Clic a la icona per afegir una imatge</a:t>
            </a:r>
          </a:p>
        </p:txBody>
      </p:sp>
      <p:sp>
        <p:nvSpPr>
          <p:cNvPr id="15" name="Contenidor de text 2">
            <a:extLst>
              <a:ext uri="{FF2B5EF4-FFF2-40B4-BE49-F238E27FC236}">
                <a16:creationId xmlns:a16="http://schemas.microsoft.com/office/drawing/2014/main" id="{5DCEFD71-6E03-4EA2-A7CE-BA51BF476453}"/>
              </a:ext>
            </a:extLst>
          </p:cNvPr>
          <p:cNvSpPr>
            <a:spLocks noGrp="1"/>
          </p:cNvSpPr>
          <p:nvPr>
            <p:ph idx="1" hasCustomPrompt="1"/>
          </p:nvPr>
        </p:nvSpPr>
        <p:spPr>
          <a:xfrm>
            <a:off x="266700" y="1089025"/>
            <a:ext cx="11805964" cy="523875"/>
          </a:xfrm>
          <a:prstGeom prst="rect">
            <a:avLst/>
          </a:prstGeom>
        </p:spPr>
        <p:txBody>
          <a:bodyPr vert="horz" lIns="91440" tIns="45720" rIns="91440" bIns="45720" rtlCol="0">
            <a:normAutofit/>
          </a:bodyPr>
          <a:lstStyle>
            <a:lvl1pPr marL="0" indent="0">
              <a:buNone/>
              <a:defRPr sz="2800" b="1">
                <a:solidFill>
                  <a:schemeClr val="accent1">
                    <a:lumMod val="75000"/>
                  </a:schemeClr>
                </a:solidFill>
              </a:defRPr>
            </a:lvl1pPr>
          </a:lstStyle>
          <a:p>
            <a:pPr lvl="0"/>
            <a:r>
              <a:rPr lang="ca-ES" noProof="0" dirty="0"/>
              <a:t>Clic per editar el subtítol</a:t>
            </a:r>
            <a:endParaRPr lang="ca-ES" dirty="0"/>
          </a:p>
        </p:txBody>
      </p:sp>
      <p:sp>
        <p:nvSpPr>
          <p:cNvPr id="16" name="Contenidor de text 2">
            <a:extLst>
              <a:ext uri="{FF2B5EF4-FFF2-40B4-BE49-F238E27FC236}">
                <a16:creationId xmlns:a16="http://schemas.microsoft.com/office/drawing/2014/main" id="{A22279B0-20E1-4169-A55C-90C3786C52A4}"/>
              </a:ext>
            </a:extLst>
          </p:cNvPr>
          <p:cNvSpPr>
            <a:spLocks noGrp="1"/>
          </p:cNvSpPr>
          <p:nvPr>
            <p:ph idx="13" hasCustomPrompt="1"/>
          </p:nvPr>
        </p:nvSpPr>
        <p:spPr>
          <a:xfrm>
            <a:off x="266700" y="1745397"/>
            <a:ext cx="11805964" cy="523875"/>
          </a:xfrm>
          <a:prstGeom prst="rect">
            <a:avLst/>
          </a:prstGeom>
        </p:spPr>
        <p:txBody>
          <a:bodyPr vert="horz" lIns="91440" tIns="45720" rIns="91440" bIns="45720" rtlCol="0">
            <a:normAutofit/>
          </a:bodyPr>
          <a:lstStyle>
            <a:lvl1pPr marL="0" indent="0">
              <a:buNone/>
              <a:defRPr lang="ca-ES" sz="2800" kern="1200" noProof="0" dirty="0">
                <a:solidFill>
                  <a:schemeClr val="tx1"/>
                </a:solidFill>
                <a:latin typeface="Arial" panose="020B0604020202020204" pitchFamily="34" charset="0"/>
                <a:ea typeface="+mn-ea"/>
                <a:cs typeface="Arial" panose="020B0604020202020204" pitchFamily="34" charset="0"/>
              </a:defRPr>
            </a:lvl1pPr>
          </a:lstStyle>
          <a:p>
            <a:r>
              <a:rPr lang="ca-ES" noProof="0" dirty="0"/>
              <a:t>Clic per editar el text</a:t>
            </a:r>
          </a:p>
        </p:txBody>
      </p:sp>
    </p:spTree>
    <p:extLst>
      <p:ext uri="{BB962C8B-B14F-4D97-AF65-F5344CB8AC3E}">
        <p14:creationId xmlns:p14="http://schemas.microsoft.com/office/powerpoint/2010/main" val="4086003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ítol i objectes">
    <p:spTree>
      <p:nvGrpSpPr>
        <p:cNvPr id="1" name=""/>
        <p:cNvGrpSpPr/>
        <p:nvPr/>
      </p:nvGrpSpPr>
      <p:grpSpPr>
        <a:xfrm>
          <a:off x="0" y="0"/>
          <a:ext cx="0" cy="0"/>
          <a:chOff x="0" y="0"/>
          <a:chExt cx="0" cy="0"/>
        </a:xfrm>
      </p:grpSpPr>
      <p:sp>
        <p:nvSpPr>
          <p:cNvPr id="2" name="Títol 1"/>
          <p:cNvSpPr>
            <a:spLocks noGrp="1"/>
          </p:cNvSpPr>
          <p:nvPr>
            <p:ph type="title" hasCustomPrompt="1"/>
          </p:nvPr>
        </p:nvSpPr>
        <p:spPr/>
        <p:txBody>
          <a:bodyPr>
            <a:noAutofit/>
          </a:bodyPr>
          <a:lstStyle>
            <a:lvl1pPr>
              <a:defRPr sz="3600"/>
            </a:lvl1pPr>
          </a:lstStyle>
          <a:p>
            <a:r>
              <a:rPr lang="ca-ES" dirty="0"/>
              <a:t>Feu clic aquí per editar l’estil</a:t>
            </a:r>
          </a:p>
        </p:txBody>
      </p:sp>
      <p:sp>
        <p:nvSpPr>
          <p:cNvPr id="11" name="Footer Placeholder 6"/>
          <p:cNvSpPr txBox="1">
            <a:spLocks/>
          </p:cNvSpPr>
          <p:nvPr userDrawn="1"/>
        </p:nvSpPr>
        <p:spPr>
          <a:xfrm>
            <a:off x="625053" y="5518122"/>
            <a:ext cx="5911517"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ca-E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p:txBody>
      </p:sp>
      <p:sp>
        <p:nvSpPr>
          <p:cNvPr id="13" name="Marcador de contenido 14"/>
          <p:cNvSpPr>
            <a:spLocks noGrp="1"/>
          </p:cNvSpPr>
          <p:nvPr>
            <p:ph sz="quarter" idx="15" hasCustomPrompt="1"/>
          </p:nvPr>
        </p:nvSpPr>
        <p:spPr>
          <a:xfrm>
            <a:off x="266699" y="2742375"/>
            <a:ext cx="11805963" cy="3140872"/>
          </a:xfrm>
          <a:prstGeom prst="rect">
            <a:avLst/>
          </a:prstGeom>
        </p:spPr>
        <p:txBody>
          <a:bodyPr vert="horz" lIns="0" tIns="0" rIns="0" bIns="0">
            <a:normAutofit/>
          </a:bodyPr>
          <a:lstStyle>
            <a:lvl1pPr marL="0" marR="0" indent="0" algn="l" defTabSz="457200" rtl="0" eaLnBrk="0" fontAlgn="base" latinLnBrk="0" hangingPunct="0">
              <a:lnSpc>
                <a:spcPts val="1700"/>
              </a:lnSpc>
              <a:spcBef>
                <a:spcPts val="0"/>
              </a:spcBef>
              <a:spcAft>
                <a:spcPct val="0"/>
              </a:spcAft>
              <a:buClrTx/>
              <a:buSzTx/>
              <a:buFontTx/>
              <a:buNone/>
              <a:tabLst/>
              <a:defRPr lang="ca-ES" sz="2800" kern="1200" noProof="0" dirty="0">
                <a:solidFill>
                  <a:schemeClr val="tx1"/>
                </a:solidFill>
                <a:latin typeface="Arial" panose="020B0604020202020204" pitchFamily="34" charset="0"/>
                <a:ea typeface="+mn-ea"/>
                <a:cs typeface="Arial" panose="020B0604020202020204" pitchFamily="34" charset="0"/>
              </a:defRPr>
            </a:lvl1pPr>
            <a:lvl2pPr marL="0" indent="0">
              <a:lnSpc>
                <a:spcPts val="1400"/>
              </a:lnSpc>
              <a:spcBef>
                <a:spcPts val="1400"/>
              </a:spcBef>
              <a:buFontTx/>
              <a:buNone/>
              <a:defRPr sz="1100" b="1">
                <a:solidFill>
                  <a:srgbClr val="0059A2"/>
                </a:solidFill>
                <a:latin typeface="Arial"/>
                <a:cs typeface="Arial"/>
              </a:defRPr>
            </a:lvl2pPr>
            <a:lvl3pPr marL="0" indent="0">
              <a:lnSpc>
                <a:spcPts val="1400"/>
              </a:lnSpc>
              <a:spcBef>
                <a:spcPts val="0"/>
              </a:spcBef>
              <a:buFontTx/>
              <a:buNone/>
              <a:defRPr sz="1100">
                <a:solidFill>
                  <a:srgbClr val="505050"/>
                </a:solidFill>
                <a:latin typeface="Arial"/>
                <a:cs typeface="Arial"/>
              </a:defRPr>
            </a:lvl3pPr>
            <a:lvl4pPr marL="355600" indent="-84138">
              <a:lnSpc>
                <a:spcPts val="1400"/>
              </a:lnSpc>
              <a:spcBef>
                <a:spcPts val="0"/>
              </a:spcBef>
              <a:buFont typeface="Arial"/>
              <a:buChar char="•"/>
              <a:tabLst/>
              <a:defRPr sz="1100">
                <a:solidFill>
                  <a:srgbClr val="505050"/>
                </a:solidFill>
                <a:latin typeface="Arial"/>
                <a:cs typeface="Arial"/>
              </a:defRPr>
            </a:lvl4pPr>
            <a:lvl5pPr>
              <a:buFont typeface="Arial"/>
              <a:buChar char="•"/>
              <a:defRPr sz="1100">
                <a:solidFill>
                  <a:srgbClr val="505050"/>
                </a:solidFill>
                <a:latin typeface="Arial"/>
                <a:cs typeface="Arial"/>
              </a:defRPr>
            </a:lvl5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 Clic a la icona per afegir un objecte</a:t>
            </a:r>
          </a:p>
        </p:txBody>
      </p:sp>
      <p:sp>
        <p:nvSpPr>
          <p:cNvPr id="15" name="Contenidor de text 2">
            <a:extLst>
              <a:ext uri="{FF2B5EF4-FFF2-40B4-BE49-F238E27FC236}">
                <a16:creationId xmlns:a16="http://schemas.microsoft.com/office/drawing/2014/main" id="{F9D87CAB-EDE4-45CB-A3C9-6D9A3C3A9664}"/>
              </a:ext>
            </a:extLst>
          </p:cNvPr>
          <p:cNvSpPr>
            <a:spLocks noGrp="1"/>
          </p:cNvSpPr>
          <p:nvPr>
            <p:ph idx="1" hasCustomPrompt="1"/>
          </p:nvPr>
        </p:nvSpPr>
        <p:spPr>
          <a:xfrm>
            <a:off x="266700" y="1089025"/>
            <a:ext cx="11805964" cy="523875"/>
          </a:xfrm>
          <a:prstGeom prst="rect">
            <a:avLst/>
          </a:prstGeom>
        </p:spPr>
        <p:txBody>
          <a:bodyPr vert="horz" lIns="91440" tIns="45720" rIns="91440" bIns="45720" rtlCol="0">
            <a:normAutofit/>
          </a:bodyPr>
          <a:lstStyle>
            <a:lvl1pPr marL="0" indent="0">
              <a:buNone/>
              <a:defRPr sz="2800" b="1">
                <a:solidFill>
                  <a:schemeClr val="accent1">
                    <a:lumMod val="75000"/>
                  </a:schemeClr>
                </a:solidFill>
              </a:defRPr>
            </a:lvl1pPr>
          </a:lstStyle>
          <a:p>
            <a:pPr lvl="0"/>
            <a:r>
              <a:rPr lang="ca-ES" noProof="0" dirty="0"/>
              <a:t>Clic per editar el subtítol</a:t>
            </a:r>
            <a:endParaRPr lang="ca-ES" dirty="0"/>
          </a:p>
        </p:txBody>
      </p:sp>
      <p:sp>
        <p:nvSpPr>
          <p:cNvPr id="16" name="Contenidor de text 2">
            <a:extLst>
              <a:ext uri="{FF2B5EF4-FFF2-40B4-BE49-F238E27FC236}">
                <a16:creationId xmlns:a16="http://schemas.microsoft.com/office/drawing/2014/main" id="{AFE91CB9-4E23-4DEE-B660-E3936BD11D2E}"/>
              </a:ext>
            </a:extLst>
          </p:cNvPr>
          <p:cNvSpPr>
            <a:spLocks noGrp="1"/>
          </p:cNvSpPr>
          <p:nvPr>
            <p:ph idx="13" hasCustomPrompt="1"/>
          </p:nvPr>
        </p:nvSpPr>
        <p:spPr>
          <a:xfrm>
            <a:off x="266700" y="1745397"/>
            <a:ext cx="11805964" cy="523875"/>
          </a:xfrm>
          <a:prstGeom prst="rect">
            <a:avLst/>
          </a:prstGeom>
        </p:spPr>
        <p:txBody>
          <a:bodyPr vert="horz" lIns="91440" tIns="45720" rIns="91440" bIns="45720" rtlCol="0">
            <a:normAutofit/>
          </a:bodyPr>
          <a:lstStyle>
            <a:lvl1pPr marL="0" indent="0">
              <a:buNone/>
              <a:defRPr lang="ca-ES" sz="2800" kern="1200" noProof="0" dirty="0">
                <a:solidFill>
                  <a:schemeClr val="tx1"/>
                </a:solidFill>
                <a:latin typeface="Arial" panose="020B0604020202020204" pitchFamily="34" charset="0"/>
                <a:ea typeface="+mn-ea"/>
                <a:cs typeface="Arial" panose="020B0604020202020204" pitchFamily="34" charset="0"/>
              </a:defRPr>
            </a:lvl1pPr>
          </a:lstStyle>
          <a:p>
            <a:r>
              <a:rPr lang="ca-ES" noProof="0" dirty="0"/>
              <a:t>Clic per editar el text</a:t>
            </a:r>
          </a:p>
        </p:txBody>
      </p:sp>
    </p:spTree>
    <p:extLst>
      <p:ext uri="{BB962C8B-B14F-4D97-AF65-F5344CB8AC3E}">
        <p14:creationId xmlns:p14="http://schemas.microsoft.com/office/powerpoint/2010/main" val="6546058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4_Títol i objectes">
    <p:spTree>
      <p:nvGrpSpPr>
        <p:cNvPr id="1" name=""/>
        <p:cNvGrpSpPr/>
        <p:nvPr/>
      </p:nvGrpSpPr>
      <p:grpSpPr>
        <a:xfrm>
          <a:off x="0" y="0"/>
          <a:ext cx="0" cy="0"/>
          <a:chOff x="0" y="0"/>
          <a:chExt cx="0" cy="0"/>
        </a:xfrm>
      </p:grpSpPr>
      <p:sp>
        <p:nvSpPr>
          <p:cNvPr id="2" name="Títol 1"/>
          <p:cNvSpPr>
            <a:spLocks noGrp="1"/>
          </p:cNvSpPr>
          <p:nvPr>
            <p:ph type="title" hasCustomPrompt="1"/>
          </p:nvPr>
        </p:nvSpPr>
        <p:spPr/>
        <p:txBody>
          <a:bodyPr>
            <a:noAutofit/>
          </a:bodyPr>
          <a:lstStyle>
            <a:lvl1pPr>
              <a:defRPr sz="3600"/>
            </a:lvl1pPr>
          </a:lstStyle>
          <a:p>
            <a:r>
              <a:rPr lang="ca-ES" dirty="0"/>
              <a:t>Feu clic aquí per editar l’estil</a:t>
            </a:r>
          </a:p>
        </p:txBody>
      </p:sp>
      <p:sp>
        <p:nvSpPr>
          <p:cNvPr id="11" name="Footer Placeholder 6"/>
          <p:cNvSpPr txBox="1">
            <a:spLocks/>
          </p:cNvSpPr>
          <p:nvPr userDrawn="1"/>
        </p:nvSpPr>
        <p:spPr>
          <a:xfrm>
            <a:off x="625053" y="5518122"/>
            <a:ext cx="5911517"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ca-E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p:txBody>
      </p:sp>
      <p:sp>
        <p:nvSpPr>
          <p:cNvPr id="13" name="Marcador de contenido 14"/>
          <p:cNvSpPr>
            <a:spLocks noGrp="1"/>
          </p:cNvSpPr>
          <p:nvPr>
            <p:ph sz="quarter" idx="15" hasCustomPrompt="1"/>
          </p:nvPr>
        </p:nvSpPr>
        <p:spPr>
          <a:xfrm>
            <a:off x="5486400" y="2502331"/>
            <a:ext cx="6586264" cy="3440083"/>
          </a:xfrm>
          <a:prstGeom prst="rect">
            <a:avLst/>
          </a:prstGeom>
        </p:spPr>
        <p:txBody>
          <a:bodyPr vert="horz" lIns="0" tIns="0" rIns="0" bIns="0" anchor="t">
            <a:normAutofit/>
          </a:bodyPr>
          <a:lstStyle>
            <a:lvl1pPr marL="0" marR="0" indent="0" algn="l" defTabSz="457200" rtl="0" eaLnBrk="0" fontAlgn="base" latinLnBrk="0" hangingPunct="0">
              <a:lnSpc>
                <a:spcPts val="3000"/>
              </a:lnSpc>
              <a:spcBef>
                <a:spcPts val="24"/>
              </a:spcBef>
              <a:spcAft>
                <a:spcPct val="0"/>
              </a:spcAft>
              <a:buClrTx/>
              <a:buSzTx/>
              <a:buFontTx/>
              <a:buNone/>
              <a:tabLst/>
              <a:defRPr lang="ca-ES" sz="2800" kern="1200" noProof="0" dirty="0">
                <a:solidFill>
                  <a:schemeClr val="tx1"/>
                </a:solidFill>
                <a:latin typeface="Arial" panose="020B0604020202020204" pitchFamily="34" charset="0"/>
                <a:ea typeface="+mn-ea"/>
                <a:cs typeface="Arial" panose="020B0604020202020204" pitchFamily="34" charset="0"/>
              </a:defRPr>
            </a:lvl1pPr>
            <a:lvl2pPr marL="0" indent="0">
              <a:lnSpc>
                <a:spcPts val="1400"/>
              </a:lnSpc>
              <a:spcBef>
                <a:spcPts val="1400"/>
              </a:spcBef>
              <a:buFontTx/>
              <a:buNone/>
              <a:defRPr sz="1100" b="1">
                <a:solidFill>
                  <a:srgbClr val="0059A2"/>
                </a:solidFill>
                <a:latin typeface="Arial"/>
                <a:cs typeface="Arial"/>
              </a:defRPr>
            </a:lvl2pPr>
            <a:lvl3pPr marL="0" indent="0">
              <a:lnSpc>
                <a:spcPts val="1400"/>
              </a:lnSpc>
              <a:spcBef>
                <a:spcPts val="0"/>
              </a:spcBef>
              <a:buFontTx/>
              <a:buNone/>
              <a:defRPr sz="1100">
                <a:solidFill>
                  <a:srgbClr val="505050"/>
                </a:solidFill>
                <a:latin typeface="Arial"/>
                <a:cs typeface="Arial"/>
              </a:defRPr>
            </a:lvl3pPr>
            <a:lvl4pPr marL="355600" indent="-84138">
              <a:lnSpc>
                <a:spcPts val="1400"/>
              </a:lnSpc>
              <a:spcBef>
                <a:spcPts val="0"/>
              </a:spcBef>
              <a:buFont typeface="Arial"/>
              <a:buChar char="•"/>
              <a:tabLst/>
              <a:defRPr sz="1100">
                <a:solidFill>
                  <a:srgbClr val="505050"/>
                </a:solidFill>
                <a:latin typeface="Arial"/>
                <a:cs typeface="Arial"/>
              </a:defRPr>
            </a:lvl4pPr>
            <a:lvl5pPr>
              <a:buFont typeface="Arial"/>
              <a:buChar char="•"/>
              <a:defRPr sz="1100">
                <a:solidFill>
                  <a:srgbClr val="505050"/>
                </a:solidFill>
                <a:latin typeface="Arial"/>
                <a:cs typeface="Arial"/>
              </a:defRPr>
            </a:lvl5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Clic a la icona per afegir un objecte</a:t>
            </a:r>
          </a:p>
        </p:txBody>
      </p:sp>
      <p:sp>
        <p:nvSpPr>
          <p:cNvPr id="12" name="Marcador de posición de imagen 16"/>
          <p:cNvSpPr>
            <a:spLocks noGrp="1"/>
          </p:cNvSpPr>
          <p:nvPr>
            <p:ph type="pic" sz="quarter" idx="17" hasCustomPrompt="1"/>
          </p:nvPr>
        </p:nvSpPr>
        <p:spPr>
          <a:xfrm>
            <a:off x="266700" y="2502331"/>
            <a:ext cx="4991100" cy="3440083"/>
          </a:xfrm>
          <a:prstGeom prst="rect">
            <a:avLst/>
          </a:prstGeom>
          <a:solidFill>
            <a:schemeClr val="bg1">
              <a:lumMod val="85000"/>
              <a:alpha val="95000"/>
            </a:schemeClr>
          </a:solidFill>
        </p:spPr>
        <p:txBody>
          <a:bodyPr vert="horz"/>
          <a:lstStyle>
            <a:lvl1pPr marL="0" marR="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latin typeface="Arial" panose="020B0604020202020204" pitchFamily="34" charset="0"/>
              </a:defRPr>
            </a:lvl1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Clic a la icona per afegir una imatge</a:t>
            </a:r>
          </a:p>
        </p:txBody>
      </p:sp>
      <p:sp>
        <p:nvSpPr>
          <p:cNvPr id="16" name="Contenidor de text 2">
            <a:extLst>
              <a:ext uri="{FF2B5EF4-FFF2-40B4-BE49-F238E27FC236}">
                <a16:creationId xmlns:a16="http://schemas.microsoft.com/office/drawing/2014/main" id="{DBB627E8-25B0-484F-BE31-A2907072CA8C}"/>
              </a:ext>
            </a:extLst>
          </p:cNvPr>
          <p:cNvSpPr>
            <a:spLocks noGrp="1"/>
          </p:cNvSpPr>
          <p:nvPr>
            <p:ph idx="1" hasCustomPrompt="1"/>
          </p:nvPr>
        </p:nvSpPr>
        <p:spPr>
          <a:xfrm>
            <a:off x="266700" y="1089025"/>
            <a:ext cx="11805964" cy="523875"/>
          </a:xfrm>
          <a:prstGeom prst="rect">
            <a:avLst/>
          </a:prstGeom>
        </p:spPr>
        <p:txBody>
          <a:bodyPr vert="horz" lIns="91440" tIns="45720" rIns="91440" bIns="45720" rtlCol="0">
            <a:normAutofit/>
          </a:bodyPr>
          <a:lstStyle>
            <a:lvl1pPr marL="0" indent="0">
              <a:buNone/>
              <a:defRPr sz="2800" b="1">
                <a:solidFill>
                  <a:schemeClr val="accent1">
                    <a:lumMod val="75000"/>
                  </a:schemeClr>
                </a:solidFill>
              </a:defRPr>
            </a:lvl1pPr>
          </a:lstStyle>
          <a:p>
            <a:pPr lvl="0"/>
            <a:r>
              <a:rPr lang="ca-ES" noProof="0" dirty="0"/>
              <a:t>Clic per editar el subtítol</a:t>
            </a:r>
            <a:endParaRPr lang="ca-ES" dirty="0"/>
          </a:p>
        </p:txBody>
      </p:sp>
      <p:sp>
        <p:nvSpPr>
          <p:cNvPr id="17" name="Contenidor de text 2">
            <a:extLst>
              <a:ext uri="{FF2B5EF4-FFF2-40B4-BE49-F238E27FC236}">
                <a16:creationId xmlns:a16="http://schemas.microsoft.com/office/drawing/2014/main" id="{C1EF49F5-1308-4CF2-81C2-23994D74F3B5}"/>
              </a:ext>
            </a:extLst>
          </p:cNvPr>
          <p:cNvSpPr>
            <a:spLocks noGrp="1"/>
          </p:cNvSpPr>
          <p:nvPr>
            <p:ph idx="13" hasCustomPrompt="1"/>
          </p:nvPr>
        </p:nvSpPr>
        <p:spPr>
          <a:xfrm>
            <a:off x="266700" y="1745397"/>
            <a:ext cx="11805964" cy="523875"/>
          </a:xfrm>
          <a:prstGeom prst="rect">
            <a:avLst/>
          </a:prstGeom>
        </p:spPr>
        <p:txBody>
          <a:bodyPr vert="horz" lIns="91440" tIns="45720" rIns="91440" bIns="45720" rtlCol="0">
            <a:normAutofit/>
          </a:bodyPr>
          <a:lstStyle>
            <a:lvl1pPr marL="0" indent="0">
              <a:buNone/>
              <a:defRPr lang="ca-ES" sz="2800" kern="1200" noProof="0" dirty="0">
                <a:solidFill>
                  <a:schemeClr val="tx1"/>
                </a:solidFill>
                <a:latin typeface="Arial" panose="020B0604020202020204" pitchFamily="34" charset="0"/>
                <a:ea typeface="+mn-ea"/>
                <a:cs typeface="Arial" panose="020B0604020202020204" pitchFamily="34" charset="0"/>
              </a:defRPr>
            </a:lvl1pPr>
          </a:lstStyle>
          <a:p>
            <a:r>
              <a:rPr lang="ca-ES" noProof="0" dirty="0"/>
              <a:t>Clic per editar el text</a:t>
            </a:r>
          </a:p>
        </p:txBody>
      </p:sp>
    </p:spTree>
    <p:extLst>
      <p:ext uri="{BB962C8B-B14F-4D97-AF65-F5344CB8AC3E}">
        <p14:creationId xmlns:p14="http://schemas.microsoft.com/office/powerpoint/2010/main" val="21236771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Títol i objectes">
    <p:spTree>
      <p:nvGrpSpPr>
        <p:cNvPr id="1" name=""/>
        <p:cNvGrpSpPr/>
        <p:nvPr/>
      </p:nvGrpSpPr>
      <p:grpSpPr>
        <a:xfrm>
          <a:off x="0" y="0"/>
          <a:ext cx="0" cy="0"/>
          <a:chOff x="0" y="0"/>
          <a:chExt cx="0" cy="0"/>
        </a:xfrm>
      </p:grpSpPr>
      <p:sp>
        <p:nvSpPr>
          <p:cNvPr id="2" name="Títol 1"/>
          <p:cNvSpPr>
            <a:spLocks noGrp="1"/>
          </p:cNvSpPr>
          <p:nvPr>
            <p:ph type="title" hasCustomPrompt="1"/>
          </p:nvPr>
        </p:nvSpPr>
        <p:spPr/>
        <p:txBody>
          <a:bodyPr>
            <a:noAutofit/>
          </a:bodyPr>
          <a:lstStyle>
            <a:lvl1pPr>
              <a:defRPr sz="3600"/>
            </a:lvl1pPr>
          </a:lstStyle>
          <a:p>
            <a:r>
              <a:rPr lang="ca-ES" dirty="0"/>
              <a:t>Feu clic aquí per editar l’estil</a:t>
            </a:r>
          </a:p>
        </p:txBody>
      </p:sp>
      <p:sp>
        <p:nvSpPr>
          <p:cNvPr id="11" name="Footer Placeholder 6"/>
          <p:cNvSpPr txBox="1">
            <a:spLocks/>
          </p:cNvSpPr>
          <p:nvPr userDrawn="1"/>
        </p:nvSpPr>
        <p:spPr>
          <a:xfrm>
            <a:off x="625053" y="5518122"/>
            <a:ext cx="5911517"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lumMod val="50000"/>
                    <a:lumOff val="50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ca-E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lumMod val="50000"/>
                  <a:lumOff val="50000"/>
                </a:prstClr>
              </a:solidFill>
              <a:effectLst/>
              <a:uLnTx/>
              <a:uFillTx/>
              <a:latin typeface="Arial"/>
              <a:ea typeface="+mn-ea"/>
              <a:cs typeface="+mn-cs"/>
            </a:endParaRPr>
          </a:p>
        </p:txBody>
      </p:sp>
      <p:sp>
        <p:nvSpPr>
          <p:cNvPr id="13" name="Marcador de contenido 14"/>
          <p:cNvSpPr>
            <a:spLocks noGrp="1"/>
          </p:cNvSpPr>
          <p:nvPr>
            <p:ph sz="quarter" idx="15" hasCustomPrompt="1"/>
          </p:nvPr>
        </p:nvSpPr>
        <p:spPr>
          <a:xfrm>
            <a:off x="5486400" y="2512853"/>
            <a:ext cx="6019800" cy="3440083"/>
          </a:xfrm>
          <a:prstGeom prst="rect">
            <a:avLst/>
          </a:prstGeom>
        </p:spPr>
        <p:txBody>
          <a:bodyPr vert="horz" lIns="0" tIns="0" rIns="0" bIns="0">
            <a:normAutofit/>
          </a:bodyPr>
          <a:lstStyle>
            <a:lvl1pPr marL="0" marR="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lang="ca-ES" sz="2800" kern="1200" noProof="0" dirty="0">
                <a:solidFill>
                  <a:schemeClr val="tx1"/>
                </a:solidFill>
                <a:latin typeface="Arial" panose="020B0604020202020204" pitchFamily="34" charset="0"/>
                <a:ea typeface="+mn-ea"/>
                <a:cs typeface="Arial" panose="020B0604020202020204" pitchFamily="34" charset="0"/>
              </a:defRPr>
            </a:lvl1pPr>
            <a:lvl2pPr marL="0" indent="0">
              <a:lnSpc>
                <a:spcPts val="1400"/>
              </a:lnSpc>
              <a:spcBef>
                <a:spcPts val="1400"/>
              </a:spcBef>
              <a:buFontTx/>
              <a:buNone/>
              <a:defRPr sz="1100" b="1">
                <a:solidFill>
                  <a:srgbClr val="0059A2"/>
                </a:solidFill>
                <a:latin typeface="Arial"/>
                <a:cs typeface="Arial"/>
              </a:defRPr>
            </a:lvl2pPr>
            <a:lvl3pPr marL="0" indent="0">
              <a:lnSpc>
                <a:spcPts val="1400"/>
              </a:lnSpc>
              <a:spcBef>
                <a:spcPts val="0"/>
              </a:spcBef>
              <a:buFontTx/>
              <a:buNone/>
              <a:defRPr sz="1100">
                <a:solidFill>
                  <a:srgbClr val="505050"/>
                </a:solidFill>
                <a:latin typeface="Arial"/>
                <a:cs typeface="Arial"/>
              </a:defRPr>
            </a:lvl3pPr>
            <a:lvl4pPr marL="355600" indent="-84138">
              <a:lnSpc>
                <a:spcPts val="1400"/>
              </a:lnSpc>
              <a:spcBef>
                <a:spcPts val="0"/>
              </a:spcBef>
              <a:buFont typeface="Arial"/>
              <a:buChar char="•"/>
              <a:tabLst/>
              <a:defRPr sz="1100">
                <a:solidFill>
                  <a:srgbClr val="505050"/>
                </a:solidFill>
                <a:latin typeface="Arial"/>
                <a:cs typeface="Arial"/>
              </a:defRPr>
            </a:lvl4pPr>
            <a:lvl5pPr>
              <a:buFont typeface="Arial"/>
              <a:buChar char="•"/>
              <a:defRPr sz="1100">
                <a:solidFill>
                  <a:srgbClr val="505050"/>
                </a:solidFill>
                <a:latin typeface="Arial"/>
                <a:cs typeface="Arial"/>
              </a:defRPr>
            </a:lvl5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Clic a la icona per afegir un objecte</a:t>
            </a:r>
          </a:p>
        </p:txBody>
      </p:sp>
      <p:sp>
        <p:nvSpPr>
          <p:cNvPr id="12" name="Marcador de posición de imagen 16"/>
          <p:cNvSpPr>
            <a:spLocks noGrp="1"/>
          </p:cNvSpPr>
          <p:nvPr>
            <p:ph type="pic" sz="quarter" idx="17" hasCustomPrompt="1"/>
          </p:nvPr>
        </p:nvSpPr>
        <p:spPr>
          <a:xfrm>
            <a:off x="266700" y="2512853"/>
            <a:ext cx="4991100" cy="1645579"/>
          </a:xfrm>
          <a:prstGeom prst="rect">
            <a:avLst/>
          </a:prstGeom>
          <a:solidFill>
            <a:schemeClr val="bg1">
              <a:lumMod val="85000"/>
              <a:alpha val="95000"/>
            </a:schemeClr>
          </a:solidFill>
        </p:spPr>
        <p:txBody>
          <a:bodyPr vert="horz"/>
          <a:lstStyle>
            <a:lvl1pPr marL="0" marR="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latin typeface="Arial" panose="020B0604020202020204" pitchFamily="34" charset="0"/>
              </a:defRPr>
            </a:lvl1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Clic a la icona per afegir una imatge</a:t>
            </a:r>
          </a:p>
        </p:txBody>
      </p:sp>
      <p:sp>
        <p:nvSpPr>
          <p:cNvPr id="14" name="Marcador de posición de imagen 16"/>
          <p:cNvSpPr>
            <a:spLocks noGrp="1"/>
          </p:cNvSpPr>
          <p:nvPr>
            <p:ph type="pic" sz="quarter" idx="18" hasCustomPrompt="1"/>
          </p:nvPr>
        </p:nvSpPr>
        <p:spPr>
          <a:xfrm>
            <a:off x="266700" y="4307357"/>
            <a:ext cx="4991100" cy="1645579"/>
          </a:xfrm>
          <a:prstGeom prst="rect">
            <a:avLst/>
          </a:prstGeom>
          <a:solidFill>
            <a:schemeClr val="bg1">
              <a:lumMod val="85000"/>
              <a:alpha val="95000"/>
            </a:schemeClr>
          </a:solidFill>
        </p:spPr>
        <p:txBody>
          <a:bodyPr vert="horz"/>
          <a:lstStyle>
            <a:lvl1pPr marL="0" marR="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latin typeface="Arial" panose="020B0604020202020204" pitchFamily="34" charset="0"/>
              </a:defRPr>
            </a:lvl1pPr>
          </a:lstStyle>
          <a:p>
            <a:pPr marL="0" marR="0" lvl="0" indent="0" algn="l" defTabSz="457200" rtl="0" eaLnBrk="0" fontAlgn="base" latinLnBrk="0" hangingPunct="0">
              <a:lnSpc>
                <a:spcPct val="100000"/>
              </a:lnSpc>
              <a:spcBef>
                <a:spcPct val="20000"/>
              </a:spcBef>
              <a:spcAft>
                <a:spcPct val="0"/>
              </a:spcAft>
              <a:buClrTx/>
              <a:buSzTx/>
              <a:buFont typeface="Arial" panose="020B0604020202020204" pitchFamily="34" charset="0"/>
              <a:buNone/>
              <a:tabLst/>
              <a:defRPr/>
            </a:pPr>
            <a:r>
              <a:rPr lang="ca-ES" noProof="0" dirty="0"/>
              <a:t>Clic a la icona per afegir una imatge</a:t>
            </a:r>
          </a:p>
        </p:txBody>
      </p:sp>
      <p:sp>
        <p:nvSpPr>
          <p:cNvPr id="17" name="Contenidor de text 2">
            <a:extLst>
              <a:ext uri="{FF2B5EF4-FFF2-40B4-BE49-F238E27FC236}">
                <a16:creationId xmlns:a16="http://schemas.microsoft.com/office/drawing/2014/main" id="{5CA6A3B7-DF1E-42BB-9E43-A6A44B4A19FB}"/>
              </a:ext>
            </a:extLst>
          </p:cNvPr>
          <p:cNvSpPr>
            <a:spLocks noGrp="1"/>
          </p:cNvSpPr>
          <p:nvPr>
            <p:ph idx="1" hasCustomPrompt="1"/>
          </p:nvPr>
        </p:nvSpPr>
        <p:spPr>
          <a:xfrm>
            <a:off x="266700" y="1089025"/>
            <a:ext cx="11805964" cy="523875"/>
          </a:xfrm>
          <a:prstGeom prst="rect">
            <a:avLst/>
          </a:prstGeom>
        </p:spPr>
        <p:txBody>
          <a:bodyPr vert="horz" lIns="91440" tIns="45720" rIns="91440" bIns="45720" rtlCol="0">
            <a:normAutofit/>
          </a:bodyPr>
          <a:lstStyle>
            <a:lvl1pPr marL="0" indent="0">
              <a:buNone/>
              <a:defRPr sz="2800" b="1">
                <a:solidFill>
                  <a:schemeClr val="accent1">
                    <a:lumMod val="75000"/>
                  </a:schemeClr>
                </a:solidFill>
              </a:defRPr>
            </a:lvl1pPr>
          </a:lstStyle>
          <a:p>
            <a:pPr lvl="0"/>
            <a:r>
              <a:rPr lang="ca-ES" noProof="0" dirty="0"/>
              <a:t>Clic per editar el subtítol</a:t>
            </a:r>
            <a:endParaRPr lang="ca-ES" dirty="0"/>
          </a:p>
        </p:txBody>
      </p:sp>
      <p:sp>
        <p:nvSpPr>
          <p:cNvPr id="18" name="Contenidor de text 2">
            <a:extLst>
              <a:ext uri="{FF2B5EF4-FFF2-40B4-BE49-F238E27FC236}">
                <a16:creationId xmlns:a16="http://schemas.microsoft.com/office/drawing/2014/main" id="{7C0EFB31-5638-4E93-8A37-B8CCD4577D5F}"/>
              </a:ext>
            </a:extLst>
          </p:cNvPr>
          <p:cNvSpPr>
            <a:spLocks noGrp="1"/>
          </p:cNvSpPr>
          <p:nvPr>
            <p:ph idx="13" hasCustomPrompt="1"/>
          </p:nvPr>
        </p:nvSpPr>
        <p:spPr>
          <a:xfrm>
            <a:off x="266700" y="1745397"/>
            <a:ext cx="11805964" cy="523875"/>
          </a:xfrm>
          <a:prstGeom prst="rect">
            <a:avLst/>
          </a:prstGeom>
        </p:spPr>
        <p:txBody>
          <a:bodyPr vert="horz" lIns="91440" tIns="45720" rIns="91440" bIns="45720" rtlCol="0">
            <a:normAutofit/>
          </a:bodyPr>
          <a:lstStyle>
            <a:lvl1pPr marL="0" indent="0">
              <a:buNone/>
              <a:defRPr lang="ca-ES" sz="2800" kern="1200" noProof="0" dirty="0">
                <a:solidFill>
                  <a:schemeClr val="tx1"/>
                </a:solidFill>
                <a:latin typeface="Arial" panose="020B0604020202020204" pitchFamily="34" charset="0"/>
                <a:ea typeface="+mn-ea"/>
                <a:cs typeface="Arial" panose="020B0604020202020204" pitchFamily="34" charset="0"/>
              </a:defRPr>
            </a:lvl1pPr>
          </a:lstStyle>
          <a:p>
            <a:r>
              <a:rPr lang="ca-ES" noProof="0" dirty="0"/>
              <a:t>Clic per editar el text</a:t>
            </a:r>
          </a:p>
        </p:txBody>
      </p:sp>
    </p:spTree>
    <p:extLst>
      <p:ext uri="{BB962C8B-B14F-4D97-AF65-F5344CB8AC3E}">
        <p14:creationId xmlns:p14="http://schemas.microsoft.com/office/powerpoint/2010/main" val="172805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raportada">
    <p:spTree>
      <p:nvGrpSpPr>
        <p:cNvPr id="1" name=""/>
        <p:cNvGrpSpPr/>
        <p:nvPr/>
      </p:nvGrpSpPr>
      <p:grpSpPr>
        <a:xfrm>
          <a:off x="0" y="0"/>
          <a:ext cx="0" cy="0"/>
          <a:chOff x="0" y="0"/>
          <a:chExt cx="0" cy="0"/>
        </a:xfrm>
      </p:grpSpPr>
      <p:sp>
        <p:nvSpPr>
          <p:cNvPr id="2" name="Rectángulo 7">
            <a:extLst>
              <a:ext uri="{FF2B5EF4-FFF2-40B4-BE49-F238E27FC236}">
                <a16:creationId xmlns:a16="http://schemas.microsoft.com/office/drawing/2014/main" id="{80716DAE-91AC-4CB6-B5B2-B106667E5AD6}"/>
              </a:ext>
            </a:extLst>
          </p:cNvPr>
          <p:cNvSpPr>
            <a:spLocks noChangeArrowheads="1"/>
          </p:cNvSpPr>
          <p:nvPr userDrawn="1"/>
        </p:nvSpPr>
        <p:spPr bwMode="auto">
          <a:xfrm>
            <a:off x="0" y="0"/>
            <a:ext cx="12192000" cy="6858000"/>
          </a:xfrm>
          <a:prstGeom prst="rect">
            <a:avLst/>
          </a:prstGeom>
          <a:solidFill>
            <a:schemeClr val="bg1"/>
          </a:solidFill>
          <a:ln>
            <a:noFill/>
          </a:ln>
          <a:effectLst>
            <a:outerShdw blurRad="40000" dist="23000" dir="5400000" rotWithShape="0">
              <a:srgbClr val="808080">
                <a:alpha val="34999"/>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eaLnBrk="1" hangingPunct="1">
              <a:defRPr/>
            </a:pPr>
            <a:r>
              <a:rPr lang="es-ES_tradnl" dirty="0">
                <a:solidFill>
                  <a:srgbClr val="FFFFFF"/>
                </a:solidFill>
                <a:latin typeface="Arial" panose="020B0604020202020204" pitchFamily="34" charset="0"/>
                <a:ea typeface="ＭＳ Ｐゴシック" charset="0"/>
                <a:cs typeface="ＭＳ Ｐゴシック" charset="0"/>
              </a:rPr>
              <a:t> 7  </a:t>
            </a:r>
          </a:p>
        </p:txBody>
      </p:sp>
      <p:pic>
        <p:nvPicPr>
          <p:cNvPr id="4" name="Imagen 10" descr="UB_PawerPoin_2.tif">
            <a:extLst>
              <a:ext uri="{FF2B5EF4-FFF2-40B4-BE49-F238E27FC236}">
                <a16:creationId xmlns:a16="http://schemas.microsoft.com/office/drawing/2014/main" id="{F96CAA17-7CB1-4323-90D0-7343AAA59F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4849392" y="2557800"/>
            <a:ext cx="2493216" cy="174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5120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idor de text 2"/>
          <p:cNvSpPr>
            <a:spLocks noGrp="1"/>
          </p:cNvSpPr>
          <p:nvPr>
            <p:ph type="body" idx="1"/>
          </p:nvPr>
        </p:nvSpPr>
        <p:spPr>
          <a:xfrm>
            <a:off x="177800" y="1825625"/>
            <a:ext cx="11894864" cy="4351338"/>
          </a:xfrm>
          <a:prstGeom prst="rect">
            <a:avLst/>
          </a:prstGeom>
        </p:spPr>
        <p:txBody>
          <a:bodyPr vert="horz" lIns="91440" tIns="45720" rIns="91440" bIns="45720" rtlCol="0">
            <a:normAutofit/>
          </a:bodyPr>
          <a:lstStyle/>
          <a:p>
            <a:pPr lvl="0"/>
            <a:r>
              <a:rPr lang="ca-ES" dirty="0"/>
              <a:t>Editeu els estils de text del patró</a:t>
            </a:r>
          </a:p>
          <a:p>
            <a:pPr lvl="1"/>
            <a:r>
              <a:rPr lang="ca-ES" dirty="0"/>
              <a:t>Segon nivell</a:t>
            </a:r>
          </a:p>
          <a:p>
            <a:pPr lvl="2"/>
            <a:r>
              <a:rPr lang="ca-ES" dirty="0"/>
              <a:t>Tercer nivell</a:t>
            </a:r>
          </a:p>
          <a:p>
            <a:pPr lvl="3"/>
            <a:r>
              <a:rPr lang="ca-ES" dirty="0"/>
              <a:t>Quart nivell</a:t>
            </a:r>
          </a:p>
          <a:p>
            <a:pPr lvl="4"/>
            <a:r>
              <a:rPr lang="ca-ES" dirty="0"/>
              <a:t>Cinquè nivell</a:t>
            </a:r>
          </a:p>
        </p:txBody>
      </p:sp>
      <p:sp>
        <p:nvSpPr>
          <p:cNvPr id="7" name="Rectángulo 7">
            <a:extLst>
              <a:ext uri="{FF2B5EF4-FFF2-40B4-BE49-F238E27FC236}">
                <a16:creationId xmlns:a16="http://schemas.microsoft.com/office/drawing/2014/main" id="{40910243-4D59-48C1-BDD7-3E818614FE4C}"/>
              </a:ext>
            </a:extLst>
          </p:cNvPr>
          <p:cNvSpPr>
            <a:spLocks noChangeArrowheads="1"/>
          </p:cNvSpPr>
          <p:nvPr userDrawn="1"/>
        </p:nvSpPr>
        <p:spPr bwMode="auto">
          <a:xfrm>
            <a:off x="0" y="0"/>
            <a:ext cx="12192000" cy="900113"/>
          </a:xfrm>
          <a:prstGeom prst="rect">
            <a:avLst/>
          </a:prstGeom>
          <a:solidFill>
            <a:srgbClr val="0072CE"/>
          </a:solidFill>
          <a:ln>
            <a:noFill/>
          </a:ln>
          <a:extLst/>
        </p:spPr>
        <p:txBody>
          <a:bodyPr anchor="ct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pPr algn="ctr" eaLnBrk="1" hangingPunct="1">
              <a:lnSpc>
                <a:spcPts val="3000"/>
              </a:lnSpc>
            </a:pPr>
            <a:r>
              <a:rPr lang="es-ES_tradnl" altLang="ca-ES" sz="2800" dirty="0">
                <a:solidFill>
                  <a:srgbClr val="1E5A99"/>
                </a:solidFill>
                <a:latin typeface="+mj-lt"/>
              </a:rPr>
              <a:t> </a:t>
            </a:r>
          </a:p>
        </p:txBody>
      </p:sp>
      <p:pic>
        <p:nvPicPr>
          <p:cNvPr id="8" name="Imagen 9" descr="UB_PawerPoin_3.png">
            <a:extLst>
              <a:ext uri="{FF2B5EF4-FFF2-40B4-BE49-F238E27FC236}">
                <a16:creationId xmlns:a16="http://schemas.microsoft.com/office/drawing/2014/main" id="{17FFC3E3-BC0C-4A58-A9A7-6ACCED9B9759}"/>
              </a:ext>
            </a:extLst>
          </p:cNvPr>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bwMode="auto">
          <a:xfrm>
            <a:off x="9336360" y="95403"/>
            <a:ext cx="2736304" cy="741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ontenidor de títol 1"/>
          <p:cNvSpPr>
            <a:spLocks noGrp="1"/>
          </p:cNvSpPr>
          <p:nvPr>
            <p:ph type="title"/>
          </p:nvPr>
        </p:nvSpPr>
        <p:spPr>
          <a:xfrm>
            <a:off x="177800" y="79401"/>
            <a:ext cx="8229600" cy="741309"/>
          </a:xfrm>
          <a:prstGeom prst="rect">
            <a:avLst/>
          </a:prstGeom>
        </p:spPr>
        <p:txBody>
          <a:bodyPr vert="horz" lIns="91440" tIns="45720" rIns="91440" bIns="45720" rtlCol="0" anchor="ctr">
            <a:normAutofit/>
          </a:bodyPr>
          <a:lstStyle/>
          <a:p>
            <a:r>
              <a:rPr lang="ca-ES" dirty="0"/>
              <a:t>Feu clic aquí per editar l’estil</a:t>
            </a:r>
          </a:p>
        </p:txBody>
      </p:sp>
      <p:sp>
        <p:nvSpPr>
          <p:cNvPr id="9" name="Contenidor de títol 1">
            <a:extLst>
              <a:ext uri="{FF2B5EF4-FFF2-40B4-BE49-F238E27FC236}">
                <a16:creationId xmlns:a16="http://schemas.microsoft.com/office/drawing/2014/main" id="{F007AC7A-BE92-4853-9E3D-B3EC03AD5088}"/>
              </a:ext>
            </a:extLst>
          </p:cNvPr>
          <p:cNvSpPr txBox="1">
            <a:spLocks/>
          </p:cNvSpPr>
          <p:nvPr userDrawn="1"/>
        </p:nvSpPr>
        <p:spPr>
          <a:xfrm>
            <a:off x="7149128" y="6436425"/>
            <a:ext cx="4923536" cy="3421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a:lstStyle>
          <a:p>
            <a:pPr algn="r"/>
            <a:r>
              <a:rPr lang="ca-ES" sz="1200" noProof="0" dirty="0">
                <a:solidFill>
                  <a:schemeClr val="tx1"/>
                </a:solidFill>
                <a:latin typeface="Arial" panose="020B0604020202020204" pitchFamily="34" charset="0"/>
                <a:cs typeface="Arial" panose="020B0604020202020204" pitchFamily="34" charset="0"/>
              </a:rPr>
              <a:t>Nom de la facultat. Nom del departament, unitat o servei · </a:t>
            </a:r>
            <a:fld id="{65391CC3-1F0F-4DB6-A239-7EEDB0085153}" type="slidenum">
              <a:rPr lang="ca-ES" sz="1200" noProof="0" smtClean="0">
                <a:solidFill>
                  <a:schemeClr val="tx1"/>
                </a:solidFill>
                <a:latin typeface="Arial" panose="020B0604020202020204" pitchFamily="34" charset="0"/>
                <a:cs typeface="Arial" panose="020B0604020202020204" pitchFamily="34" charset="0"/>
              </a:rPr>
              <a:pPr algn="r"/>
              <a:t>‹#›</a:t>
            </a:fld>
            <a:endParaRPr lang="ca-ES" sz="1200" dirty="0">
              <a:solidFill>
                <a:schemeClr val="tx1"/>
              </a:solidFill>
            </a:endParaRPr>
          </a:p>
        </p:txBody>
      </p:sp>
    </p:spTree>
    <p:extLst>
      <p:ext uri="{BB962C8B-B14F-4D97-AF65-F5344CB8AC3E}">
        <p14:creationId xmlns:p14="http://schemas.microsoft.com/office/powerpoint/2010/main" val="2854701492"/>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66" r:id="rId3"/>
    <p:sldLayoutId id="2147483650" r:id="rId4"/>
    <p:sldLayoutId id="2147483662" r:id="rId5"/>
    <p:sldLayoutId id="2147483663" r:id="rId6"/>
    <p:sldLayoutId id="2147483664" r:id="rId7"/>
    <p:sldLayoutId id="2147483665" r:id="rId8"/>
    <p:sldLayoutId id="2147483669" r:id="rId9"/>
  </p:sldLayoutIdLst>
  <p:hf sldNum="0" hdr="0" dt="0"/>
  <p:txStyles>
    <p:titleStyle>
      <a:lvl1pPr algn="l" defTabSz="914400" rtl="0" eaLnBrk="1" latinLnBrk="0" hangingPunct="1">
        <a:lnSpc>
          <a:spcPct val="90000"/>
        </a:lnSpc>
        <a:spcBef>
          <a:spcPct val="0"/>
        </a:spcBef>
        <a:buNone/>
        <a:defRPr sz="4400" kern="1200">
          <a:solidFill>
            <a:schemeClr val="bg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Clr>
          <a:srgbClr val="0072CE"/>
        </a:buClr>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Clr>
          <a:srgbClr val="0072CE"/>
        </a:buClr>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Clr>
          <a:srgbClr val="0072CE"/>
        </a:buClr>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Clr>
          <a:srgbClr val="0072CE"/>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Clr>
          <a:srgbClr val="0072CE"/>
        </a:buClr>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a-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BCE6876C-F4C0-4643-92C5-06AD40060AB0}"/>
              </a:ext>
            </a:extLst>
          </p:cNvPr>
          <p:cNvSpPr>
            <a:spLocks noGrp="1"/>
          </p:cNvSpPr>
          <p:nvPr>
            <p:ph type="ctrTitle"/>
          </p:nvPr>
        </p:nvSpPr>
        <p:spPr/>
        <p:txBody>
          <a:bodyPr/>
          <a:lstStyle/>
          <a:p>
            <a:r>
              <a:rPr lang="da-DK" b="0" dirty="0"/>
              <a:t>Lorem ipsum dolor sit</a:t>
            </a:r>
            <a:endParaRPr lang="ca-ES" dirty="0"/>
          </a:p>
        </p:txBody>
      </p:sp>
      <p:sp>
        <p:nvSpPr>
          <p:cNvPr id="3" name="Contenidor de text 2">
            <a:extLst>
              <a:ext uri="{FF2B5EF4-FFF2-40B4-BE49-F238E27FC236}">
                <a16:creationId xmlns:a16="http://schemas.microsoft.com/office/drawing/2014/main" id="{B9847375-F3FD-45E3-BA57-A6F0D82BF778}"/>
              </a:ext>
            </a:extLst>
          </p:cNvPr>
          <p:cNvSpPr>
            <a:spLocks noGrp="1"/>
          </p:cNvSpPr>
          <p:nvPr>
            <p:ph type="body" sz="quarter" idx="10"/>
          </p:nvPr>
        </p:nvSpPr>
        <p:spPr/>
        <p:txBody>
          <a:bodyPr>
            <a:normAutofit lnSpcReduction="10000"/>
          </a:bodyPr>
          <a:lstStyle/>
          <a:p>
            <a:r>
              <a:rPr lang="ca-ES" dirty="0"/>
              <a:t>Lorem ipsum dolor sit amet, consectetur adipiscing elit</a:t>
            </a:r>
          </a:p>
        </p:txBody>
      </p:sp>
    </p:spTree>
    <p:extLst>
      <p:ext uri="{BB962C8B-B14F-4D97-AF65-F5344CB8AC3E}">
        <p14:creationId xmlns:p14="http://schemas.microsoft.com/office/powerpoint/2010/main" val="2349810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idor de contingut 4">
            <a:extLst>
              <a:ext uri="{FF2B5EF4-FFF2-40B4-BE49-F238E27FC236}">
                <a16:creationId xmlns:a16="http://schemas.microsoft.com/office/drawing/2014/main" id="{33B27ED1-630E-441D-A59D-0FFD67BB14EE}"/>
              </a:ext>
            </a:extLst>
          </p:cNvPr>
          <p:cNvSpPr>
            <a:spLocks noGrp="1"/>
          </p:cNvSpPr>
          <p:nvPr>
            <p:ph idx="1"/>
          </p:nvPr>
        </p:nvSpPr>
        <p:spPr/>
        <p:txBody>
          <a:bodyPr/>
          <a:lstStyle/>
          <a:p>
            <a:r>
              <a:rPr lang="da-DK" b="0" dirty="0"/>
              <a:t>Lorem ipsum dolor sit amet</a:t>
            </a:r>
            <a:endParaRPr lang="ca-ES" dirty="0"/>
          </a:p>
        </p:txBody>
      </p:sp>
      <p:sp>
        <p:nvSpPr>
          <p:cNvPr id="6" name="Contenidor de contingut 5">
            <a:extLst>
              <a:ext uri="{FF2B5EF4-FFF2-40B4-BE49-F238E27FC236}">
                <a16:creationId xmlns:a16="http://schemas.microsoft.com/office/drawing/2014/main" id="{58566199-D87B-473B-82A6-440305D5BA4B}"/>
              </a:ext>
            </a:extLst>
          </p:cNvPr>
          <p:cNvSpPr>
            <a:spLocks noGrp="1"/>
          </p:cNvSpPr>
          <p:nvPr>
            <p:ph idx="13"/>
          </p:nvPr>
        </p:nvSpPr>
        <p:spPr>
          <a:xfrm>
            <a:off x="266700" y="1745398"/>
            <a:ext cx="11805964" cy="4023578"/>
          </a:xfrm>
        </p:spPr>
        <p:txBody>
          <a:bodyPr>
            <a:normAutofit fontScale="92500"/>
          </a:bodyPr>
          <a:lstStyle/>
          <a:p>
            <a:r>
              <a:rPr lang="ca-ES" dirty="0"/>
              <a:t>Lorem ipsum dolor sit amet, consectetur adipiscing elit. Quisque pretium sit amet dui nec egestas. Vestibulum sollicitudin libero ut tempor pulvinar. Quisque mattis tincidunt quam. Suspendisse ornare semper sapien, in malesuada est. </a:t>
            </a:r>
          </a:p>
          <a:p>
            <a:r>
              <a:rPr lang="ca-ES" dirty="0" err="1"/>
              <a:t>Nam</a:t>
            </a:r>
            <a:r>
              <a:rPr lang="ca-ES" dirty="0"/>
              <a:t> libero leo, efficitur sit amet lectus id, elementum consectetur dolor. Cras pulvinar tortor ac dui hendrerit blandit. Pellentesque fringilla bibendum posuere. Integer odio eros, varius id elit ut, semper tristique ex. Etiam non sem non risus dictum fermentum. </a:t>
            </a:r>
          </a:p>
          <a:p>
            <a:r>
              <a:rPr lang="ca-ES" dirty="0" err="1"/>
              <a:t>Aenean</a:t>
            </a:r>
            <a:r>
              <a:rPr lang="ca-ES" dirty="0"/>
              <a:t> feugiat mattis congue. Sed tincidunt libero vitae libero tempor mattis porta a urna. Ut tempus vestibulum varius. Suspendisse congue semper mollis. Pellentesque semper pulvinar nisl sed blandit.</a:t>
            </a:r>
          </a:p>
        </p:txBody>
      </p:sp>
      <p:sp>
        <p:nvSpPr>
          <p:cNvPr id="4" name="Títol 3">
            <a:extLst>
              <a:ext uri="{FF2B5EF4-FFF2-40B4-BE49-F238E27FC236}">
                <a16:creationId xmlns:a16="http://schemas.microsoft.com/office/drawing/2014/main" id="{80C2B1F7-2A7F-4A16-843D-4CC77A70F845}"/>
              </a:ext>
            </a:extLst>
          </p:cNvPr>
          <p:cNvSpPr>
            <a:spLocks noGrp="1"/>
          </p:cNvSpPr>
          <p:nvPr>
            <p:ph type="title"/>
          </p:nvPr>
        </p:nvSpPr>
        <p:spPr/>
        <p:txBody>
          <a:bodyPr/>
          <a:lstStyle/>
          <a:p>
            <a:r>
              <a:rPr lang="da-DK" dirty="0"/>
              <a:t>Lorem ipsum dolor sit</a:t>
            </a:r>
            <a:endParaRPr lang="ca-ES" dirty="0"/>
          </a:p>
        </p:txBody>
      </p:sp>
    </p:spTree>
    <p:extLst>
      <p:ext uri="{BB962C8B-B14F-4D97-AF65-F5344CB8AC3E}">
        <p14:creationId xmlns:p14="http://schemas.microsoft.com/office/powerpoint/2010/main" val="28902973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184684083"/>
      </p:ext>
    </p:extLst>
  </p:cSld>
  <p:clrMapOvr>
    <a:masterClrMapping/>
  </p:clrMapOvr>
</p:sld>
</file>

<file path=ppt/theme/theme1.xml><?xml version="1.0" encoding="utf-8"?>
<a:theme xmlns:a="http://schemas.openxmlformats.org/drawingml/2006/main" name="Tema de l'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cio-escut.potx" id="{23F45246-D3FF-4A92-B953-616458A3EB64}" vid="{E8B1770F-9FDA-4B6F-A809-EBC9D0EE3AA1}"/>
    </a:ext>
  </a:extLst>
</a:theme>
</file>

<file path=ppt/theme/theme2.xml><?xml version="1.0" encoding="utf-8"?>
<a:theme xmlns:a="http://schemas.openxmlformats.org/drawingml/2006/main" name="Tema de l'Office">
  <a:themeElements>
    <a:clrScheme name="Ofici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ici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ici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9db6c9d-3341-4f1b-99f1-7ea579555eb5">
      <Terms xmlns="http://schemas.microsoft.com/office/infopath/2007/PartnerControls"/>
    </lcf76f155ced4ddcb4097134ff3c332f>
    <TaxCatchAll xmlns="e24f555f-1903-44e7-8154-1fe4633c00ce"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FBD97EE9E11D14C8CB5C29AF5A3E417" ma:contentTypeVersion="15" ma:contentTypeDescription="Crea un document nou" ma:contentTypeScope="" ma:versionID="8fbc0724793676205a38aa88cfd7b69e">
  <xsd:schema xmlns:xsd="http://www.w3.org/2001/XMLSchema" xmlns:xs="http://www.w3.org/2001/XMLSchema" xmlns:p="http://schemas.microsoft.com/office/2006/metadata/properties" xmlns:ns2="49db6c9d-3341-4f1b-99f1-7ea579555eb5" xmlns:ns3="e24f555f-1903-44e7-8154-1fe4633c00ce" targetNamespace="http://schemas.microsoft.com/office/2006/metadata/properties" ma:root="true" ma:fieldsID="d908767b2715d74fafa901c8357fc75c" ns2:_="" ns3:_="">
    <xsd:import namespace="49db6c9d-3341-4f1b-99f1-7ea579555eb5"/>
    <xsd:import namespace="e24f555f-1903-44e7-8154-1fe4633c00c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db6c9d-3341-4f1b-99f1-7ea579555eb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Etiquetes de la imatge" ma:readOnly="false" ma:fieldId="{5cf76f15-5ced-4ddc-b409-7134ff3c332f}" ma:taxonomyMulti="true" ma:sspId="87c5a2b0-51b2-40d4-af1d-8383668458f8"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24f555f-1903-44e7-8154-1fe4633c00ce" elementFormDefault="qualified">
    <xsd:import namespace="http://schemas.microsoft.com/office/2006/documentManagement/types"/>
    <xsd:import namespace="http://schemas.microsoft.com/office/infopath/2007/PartnerControls"/>
    <xsd:element name="SharedWithUsers" ma:index="10" nillable="true" ma:displayName="Compartit amb"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 compartit amb detalls" ma:internalName="SharedWithDetails" ma:readOnly="true">
      <xsd:simpleType>
        <xsd:restriction base="dms:Note">
          <xsd:maxLength value="255"/>
        </xsd:restriction>
      </xsd:simpleType>
    </xsd:element>
    <xsd:element name="TaxCatchAll" ma:index="19" nillable="true" ma:displayName="Taxonomy Catch All Column" ma:hidden="true" ma:list="{636453b3-0c15-49bb-ae4c-aa6d21a9c9d0}" ma:internalName="TaxCatchAll" ma:showField="CatchAllData" ma:web="e24f555f-1903-44e7-8154-1fe4633c00c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us de contingut"/>
        <xsd:element ref="dc:title" minOccurs="0" maxOccurs="1" ma:index="4" ma:displayName="Títo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B8F79C-9F51-425F-AF47-59DC8C92C78A}">
  <ds:schemaRefs>
    <ds:schemaRef ds:uri="http://purl.org/dc/dcmitype/"/>
    <ds:schemaRef ds:uri="http://schemas.microsoft.com/office/2006/metadata/properties"/>
    <ds:schemaRef ds:uri="49db6c9d-3341-4f1b-99f1-7ea579555eb5"/>
    <ds:schemaRef ds:uri="http://schemas.microsoft.com/office/infopath/2007/PartnerControls"/>
    <ds:schemaRef ds:uri="http://purl.org/dc/elements/1.1/"/>
    <ds:schemaRef ds:uri="http://purl.org/dc/terms/"/>
    <ds:schemaRef ds:uri="http://schemas.microsoft.com/office/2006/documentManagement/types"/>
    <ds:schemaRef ds:uri="http://www.w3.org/XML/1998/namespace"/>
    <ds:schemaRef ds:uri="http://schemas.openxmlformats.org/package/2006/metadata/core-properties"/>
    <ds:schemaRef ds:uri="e24f555f-1903-44e7-8154-1fe4633c00ce"/>
  </ds:schemaRefs>
</ds:datastoreItem>
</file>

<file path=customXml/itemProps2.xml><?xml version="1.0" encoding="utf-8"?>
<ds:datastoreItem xmlns:ds="http://schemas.openxmlformats.org/officeDocument/2006/customXml" ds:itemID="{A71E5621-46B6-4041-A154-740C3E0C43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db6c9d-3341-4f1b-99f1-7ea579555eb5"/>
    <ds:schemaRef ds:uri="e24f555f-1903-44e7-8154-1fe4633c00c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2CD910-B856-439C-84FF-F315B98F5B1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presentacio-escut</Template>
  <TotalTime>1</TotalTime>
  <Words>142</Words>
  <Application>Microsoft Office PowerPoint</Application>
  <PresentationFormat>Pantalla panoràmica</PresentationFormat>
  <Paragraphs>7</Paragraphs>
  <Slides>3</Slides>
  <Notes>0</Notes>
  <HiddenSlides>0</HiddenSlides>
  <MMClips>0</MMClips>
  <ScaleCrop>false</ScaleCrop>
  <HeadingPairs>
    <vt:vector size="6" baseType="variant">
      <vt:variant>
        <vt:lpstr>Tipus de lletra utilitzats</vt:lpstr>
      </vt:variant>
      <vt:variant>
        <vt:i4>8</vt:i4>
      </vt:variant>
      <vt:variant>
        <vt:lpstr>Tema</vt:lpstr>
      </vt:variant>
      <vt:variant>
        <vt:i4>1</vt:i4>
      </vt:variant>
      <vt:variant>
        <vt:lpstr>Títols de les diapositives</vt:lpstr>
      </vt:variant>
      <vt:variant>
        <vt:i4>3</vt:i4>
      </vt:variant>
    </vt:vector>
  </HeadingPairs>
  <TitlesOfParts>
    <vt:vector size="12" baseType="lpstr">
      <vt:lpstr>ＭＳ Ｐゴシック</vt:lpstr>
      <vt:lpstr>ＭＳ Ｐゴシック</vt:lpstr>
      <vt:lpstr>Arial</vt:lpstr>
      <vt:lpstr>Calibri</vt:lpstr>
      <vt:lpstr>Calibri Light</vt:lpstr>
      <vt:lpstr>Cambria</vt:lpstr>
      <vt:lpstr>CharterITCBol</vt:lpstr>
      <vt:lpstr>CharterITCReg</vt:lpstr>
      <vt:lpstr>Tema de l'Office</vt:lpstr>
      <vt:lpstr>Lorem ipsum dolor sit</vt:lpstr>
      <vt:lpstr>Lorem ipsum dolor sit</vt:lpstr>
      <vt:lpstr>Presentació del PowerPoint</vt:lpstr>
    </vt:vector>
  </TitlesOfParts>
  <Company>Universitat de Barcelona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Lorem ipsum dolor sit</dc:title>
  <dc:creator>Anna Grau Parés</dc:creator>
  <cp:lastModifiedBy>Anna Grau Parés</cp:lastModifiedBy>
  <cp:revision>2</cp:revision>
  <dcterms:created xsi:type="dcterms:W3CDTF">2024-02-02T06:45:40Z</dcterms:created>
  <dcterms:modified xsi:type="dcterms:W3CDTF">2024-05-24T07:26:16Z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0x010100FFBD97EE9E11D14C8CB5C29AF5A3E417</vt:lpwstr>
  </property>
  <property fmtid="{D5CDD505-2E9C-101B-9397-08002B2CF9AE}" pid="3" name="MediaServiceImageTags">
    <vt:lpwstr/>
  </property>
</Properties>
</file>