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5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B277F-5AB4-43BE-A08A-0248D9B54D1D}" type="datetimeFigureOut">
              <a:rPr lang="ca-ES" smtClean="0"/>
              <a:t>24/5/2024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948C3-3A1F-4B12-B1DF-DB857B4F0085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496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: 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 hasCustomPrompt="1"/>
          </p:nvPr>
        </p:nvSpPr>
        <p:spPr>
          <a:xfrm>
            <a:off x="538480" y="2179003"/>
            <a:ext cx="9144000" cy="2387600"/>
          </a:xfrm>
        </p:spPr>
        <p:txBody>
          <a:bodyPr anchor="b"/>
          <a:lstStyle>
            <a:lvl1pPr algn="l">
              <a:defRPr sz="6000">
                <a:latin typeface="CharterITCBol" panose="02000803070000020004" pitchFamily="2" charset="0"/>
              </a:defRPr>
            </a:lvl1pPr>
          </a:lstStyle>
          <a:p>
            <a:r>
              <a:rPr lang="ca-ES" dirty="0"/>
              <a:t>Feu clic aquí per editar l’estil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 hasCustomPrompt="1"/>
          </p:nvPr>
        </p:nvSpPr>
        <p:spPr>
          <a:xfrm>
            <a:off x="538480" y="465867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CharterITCReg" panose="0200050306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dirty="0"/>
              <a:t>Feu clic aquí per editar l’estil de subtítols del patró</a:t>
            </a:r>
          </a:p>
        </p:txBody>
      </p:sp>
    </p:spTree>
    <p:extLst>
      <p:ext uri="{BB962C8B-B14F-4D97-AF65-F5344CB8AC3E}">
        <p14:creationId xmlns:p14="http://schemas.microsoft.com/office/powerpoint/2010/main" val="32184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: A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 hasCustomPrompt="1"/>
          </p:nvPr>
        </p:nvSpPr>
        <p:spPr>
          <a:xfrm>
            <a:off x="538480" y="2179003"/>
            <a:ext cx="914400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ca-ES" dirty="0"/>
              <a:t>Feu clic aquí per editar l’estil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 hasCustomPrompt="1"/>
          </p:nvPr>
        </p:nvSpPr>
        <p:spPr>
          <a:xfrm>
            <a:off x="538480" y="465867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dirty="0"/>
              <a:t>Feu clic aquí per editar l’estil de subtítols del patró</a:t>
            </a:r>
          </a:p>
        </p:txBody>
      </p:sp>
    </p:spTree>
    <p:extLst>
      <p:ext uri="{BB962C8B-B14F-4D97-AF65-F5344CB8AC3E}">
        <p14:creationId xmlns:p14="http://schemas.microsoft.com/office/powerpoint/2010/main" val="181591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935996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35255" y="16732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5769255" y="1673225"/>
            <a:ext cx="5181600" cy="435133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</p:spTree>
    <p:extLst>
      <p:ext uri="{BB962C8B-B14F-4D97-AF65-F5344CB8AC3E}">
        <p14:creationId xmlns:p14="http://schemas.microsoft.com/office/powerpoint/2010/main" val="157423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35255" y="1671003"/>
            <a:ext cx="5157787" cy="823912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35255" y="2494915"/>
            <a:ext cx="5157787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5767667" y="1671003"/>
            <a:ext cx="5183188" cy="823912"/>
          </a:xfrm>
        </p:spPr>
        <p:txBody>
          <a:bodyPr anchor="ctr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5767667" y="2494915"/>
            <a:ext cx="5183188" cy="3684588"/>
          </a:xfrm>
        </p:spPr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Títol 1">
            <a:extLst>
              <a:ext uri="{FF2B5EF4-FFF2-40B4-BE49-F238E27FC236}">
                <a16:creationId xmlns:a16="http://schemas.microsoft.com/office/drawing/2014/main" id="{5524C547-3835-4E28-8FC5-388008ADDB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255" y="101203"/>
            <a:ext cx="10515600" cy="1107837"/>
          </a:xfrm>
        </p:spPr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</a:p>
        </p:txBody>
      </p:sp>
    </p:spTree>
    <p:extLst>
      <p:ext uri="{BB962C8B-B14F-4D97-AF65-F5344CB8AC3E}">
        <p14:creationId xmlns:p14="http://schemas.microsoft.com/office/powerpoint/2010/main" val="96604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7">
            <a:extLst>
              <a:ext uri="{FF2B5EF4-FFF2-40B4-BE49-F238E27FC236}">
                <a16:creationId xmlns:a16="http://schemas.microsoft.com/office/drawing/2014/main" id="{80716DAE-91AC-4CB6-B5B2-B106667E5A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s-ES_tradnl" dirty="0">
                <a:solidFill>
                  <a:srgbClr val="FFFFFF"/>
                </a:solidFill>
                <a:latin typeface="Arial" panose="020B0604020202020204" pitchFamily="34" charset="0"/>
                <a:ea typeface="ＭＳ Ｐゴシック" charset="0"/>
                <a:cs typeface="ＭＳ Ｐゴシック" charset="0"/>
              </a:rPr>
              <a:t> 7  </a:t>
            </a:r>
          </a:p>
        </p:txBody>
      </p:sp>
      <p:pic>
        <p:nvPicPr>
          <p:cNvPr id="4" name="Imagen 10" descr="UB_PawerPoin_2.tif">
            <a:extLst>
              <a:ext uri="{FF2B5EF4-FFF2-40B4-BE49-F238E27FC236}">
                <a16:creationId xmlns:a16="http://schemas.microsoft.com/office/drawing/2014/main" id="{F96CAA17-7CB1-4323-90D0-7343AAA59F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49392" y="2557800"/>
            <a:ext cx="2493216" cy="174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671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35255" y="101203"/>
            <a:ext cx="10515600" cy="110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dirty="0"/>
              <a:t>Feu clic aquí per editar l’estil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35254" y="1611025"/>
            <a:ext cx="10527385" cy="4665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dirty="0"/>
              <a:t>Editeu els estils de text del patró</a:t>
            </a:r>
          </a:p>
          <a:p>
            <a:pPr lvl="1"/>
            <a:r>
              <a:rPr lang="ca-ES" dirty="0"/>
              <a:t>Segon nivell</a:t>
            </a:r>
          </a:p>
          <a:p>
            <a:pPr lvl="2"/>
            <a:r>
              <a:rPr lang="ca-ES" dirty="0"/>
              <a:t>Tercer nivell</a:t>
            </a:r>
          </a:p>
          <a:p>
            <a:pPr lvl="3"/>
            <a:r>
              <a:rPr lang="ca-ES" dirty="0"/>
              <a:t>Quart nivell</a:t>
            </a:r>
          </a:p>
          <a:p>
            <a:pPr lvl="4"/>
            <a:r>
              <a:rPr lang="ca-ES" dirty="0"/>
              <a:t>Cinquè nivell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1506200" y="1611025"/>
            <a:ext cx="685800" cy="52469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579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ca-ES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626AE1-FF63-48D2-8C65-DE3F004F8835}" type="slidenum">
              <a:rPr lang="es-ES_tradnl" altLang="ca-ES" smtClean="0"/>
              <a:pPr/>
              <a:t>‹#›</a:t>
            </a:fld>
            <a:endParaRPr lang="es-ES_tradnl" altLang="ca-E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 rot="16200000">
            <a:off x="10580293" y="1421208"/>
            <a:ext cx="2477293" cy="365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l" defTabSz="914400" rtl="0" eaLnBrk="1" latinLnBrk="0" hangingPunct="1">
              <a:defRPr sz="1200" kern="12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1516360" y="5591175"/>
            <a:ext cx="66548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fld id="{F0626AE1-FF63-48D2-8C65-DE3F004F8835}" type="slidenum">
              <a:rPr lang="es-ES_tradnl" altLang="ca-ES" sz="160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 rot="16200000">
            <a:off x="10055005" y="3373362"/>
            <a:ext cx="3652519" cy="4944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Nom de la facultat</a:t>
            </a:r>
            <a:br>
              <a:rPr kumimoji="0" lang="ca-E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</a:br>
            <a:r>
              <a:rPr kumimoji="0" lang="ca-E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Nom del departament, unitat o servei    </a:t>
            </a:r>
          </a:p>
        </p:txBody>
      </p:sp>
      <p:cxnSp>
        <p:nvCxnSpPr>
          <p:cNvPr id="14" name="Conector recto 8"/>
          <p:cNvCxnSpPr>
            <a:cxnSpLocks/>
          </p:cNvCxnSpPr>
          <p:nvPr userDrawn="1"/>
        </p:nvCxnSpPr>
        <p:spPr>
          <a:xfrm flipV="1">
            <a:off x="435255" y="1005240"/>
            <a:ext cx="11756745" cy="22668"/>
          </a:xfrm>
          <a:prstGeom prst="line">
            <a:avLst/>
          </a:prstGeom>
          <a:ln w="28575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agen 11" descr="UB_PawerPoin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628" y="140842"/>
            <a:ext cx="2956667" cy="8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4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75E47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75E47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75E47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75E4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75E47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ol 5">
            <a:extLst>
              <a:ext uri="{FF2B5EF4-FFF2-40B4-BE49-F238E27FC236}">
                <a16:creationId xmlns:a16="http://schemas.microsoft.com/office/drawing/2014/main" id="{4B84F8D7-CCE9-4982-807E-42A2AB9549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</a:t>
            </a:r>
          </a:p>
        </p:txBody>
      </p:sp>
      <p:sp>
        <p:nvSpPr>
          <p:cNvPr id="7" name="Subtítol 6">
            <a:extLst>
              <a:ext uri="{FF2B5EF4-FFF2-40B4-BE49-F238E27FC236}">
                <a16:creationId xmlns:a16="http://schemas.microsoft.com/office/drawing/2014/main" id="{BD2BB4EC-683D-4497-BED1-4910B0947F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elit. </a:t>
            </a:r>
            <a:r>
              <a:rPr lang="ca-ES" dirty="0" err="1"/>
              <a:t>Quisque</a:t>
            </a:r>
            <a:r>
              <a:rPr lang="ca-ES" dirty="0"/>
              <a:t> </a:t>
            </a:r>
            <a:r>
              <a:rPr lang="ca-ES" dirty="0" err="1"/>
              <a:t>pretium</a:t>
            </a:r>
            <a:r>
              <a:rPr lang="ca-ES" dirty="0"/>
              <a:t> sit </a:t>
            </a:r>
            <a:r>
              <a:rPr lang="ca-ES" dirty="0" err="1"/>
              <a:t>amet</a:t>
            </a:r>
            <a:r>
              <a:rPr lang="ca-ES" dirty="0"/>
              <a:t> dui </a:t>
            </a:r>
            <a:r>
              <a:rPr lang="ca-ES" dirty="0" err="1"/>
              <a:t>nec</a:t>
            </a:r>
            <a:r>
              <a:rPr lang="ca-ES" dirty="0"/>
              <a:t> </a:t>
            </a:r>
            <a:r>
              <a:rPr lang="ca-ES" dirty="0" err="1"/>
              <a:t>egestas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843155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ol 5">
            <a:extLst>
              <a:ext uri="{FF2B5EF4-FFF2-40B4-BE49-F238E27FC236}">
                <a16:creationId xmlns:a16="http://schemas.microsoft.com/office/drawing/2014/main" id="{63DFF8A9-4A66-494D-8FB1-2AF75F912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endParaRPr lang="ca-ES" dirty="0"/>
          </a:p>
        </p:txBody>
      </p:sp>
      <p:sp>
        <p:nvSpPr>
          <p:cNvPr id="7" name="Contenidor de contingut 6">
            <a:extLst>
              <a:ext uri="{FF2B5EF4-FFF2-40B4-BE49-F238E27FC236}">
                <a16:creationId xmlns:a16="http://schemas.microsoft.com/office/drawing/2014/main" id="{9E7C493C-F0E4-40FA-9B65-87675AF83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elit. </a:t>
            </a:r>
            <a:r>
              <a:rPr lang="ca-ES" dirty="0" err="1"/>
              <a:t>Quisque</a:t>
            </a:r>
            <a:r>
              <a:rPr lang="ca-ES" dirty="0"/>
              <a:t> </a:t>
            </a:r>
            <a:r>
              <a:rPr lang="ca-ES" dirty="0" err="1"/>
              <a:t>pretium</a:t>
            </a:r>
            <a:r>
              <a:rPr lang="ca-ES" dirty="0"/>
              <a:t> sit </a:t>
            </a:r>
            <a:r>
              <a:rPr lang="ca-ES" dirty="0" err="1"/>
              <a:t>amet</a:t>
            </a:r>
            <a:r>
              <a:rPr lang="ca-ES" dirty="0"/>
              <a:t> dui </a:t>
            </a:r>
            <a:r>
              <a:rPr lang="ca-ES" dirty="0" err="1"/>
              <a:t>nec</a:t>
            </a:r>
            <a:r>
              <a:rPr lang="ca-ES" dirty="0"/>
              <a:t> </a:t>
            </a:r>
            <a:r>
              <a:rPr lang="ca-ES" dirty="0" err="1"/>
              <a:t>egestas</a:t>
            </a:r>
            <a:r>
              <a:rPr lang="ca-ES" dirty="0"/>
              <a:t>.</a:t>
            </a:r>
          </a:p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elit. </a:t>
            </a:r>
            <a:r>
              <a:rPr lang="ca-ES" dirty="0" err="1"/>
              <a:t>Quisque</a:t>
            </a:r>
            <a:r>
              <a:rPr lang="ca-ES" dirty="0"/>
              <a:t> </a:t>
            </a:r>
            <a:r>
              <a:rPr lang="ca-ES" dirty="0" err="1"/>
              <a:t>pretium</a:t>
            </a:r>
            <a:r>
              <a:rPr lang="ca-ES" dirty="0"/>
              <a:t> sit </a:t>
            </a:r>
            <a:r>
              <a:rPr lang="ca-ES" dirty="0" err="1"/>
              <a:t>amet</a:t>
            </a:r>
            <a:r>
              <a:rPr lang="ca-ES" dirty="0"/>
              <a:t> dui </a:t>
            </a:r>
            <a:r>
              <a:rPr lang="ca-ES" dirty="0" err="1"/>
              <a:t>nec</a:t>
            </a:r>
            <a:r>
              <a:rPr lang="ca-ES" dirty="0"/>
              <a:t> </a:t>
            </a:r>
            <a:r>
              <a:rPr lang="ca-ES" dirty="0" err="1"/>
              <a:t>egestas</a:t>
            </a:r>
            <a:r>
              <a:rPr lang="ca-ES" dirty="0"/>
              <a:t>.</a:t>
            </a:r>
          </a:p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elit. </a:t>
            </a:r>
            <a:r>
              <a:rPr lang="ca-ES" dirty="0" err="1"/>
              <a:t>Quisque</a:t>
            </a:r>
            <a:r>
              <a:rPr lang="ca-ES" dirty="0"/>
              <a:t> </a:t>
            </a:r>
            <a:r>
              <a:rPr lang="ca-ES" dirty="0" err="1"/>
              <a:t>pretium</a:t>
            </a:r>
            <a:r>
              <a:rPr lang="ca-ES" dirty="0"/>
              <a:t> sit </a:t>
            </a:r>
            <a:r>
              <a:rPr lang="ca-ES" dirty="0" err="1"/>
              <a:t>amet</a:t>
            </a:r>
            <a:r>
              <a:rPr lang="ca-ES" dirty="0"/>
              <a:t> dui </a:t>
            </a:r>
            <a:r>
              <a:rPr lang="ca-ES" dirty="0" err="1"/>
              <a:t>nec</a:t>
            </a:r>
            <a:r>
              <a:rPr lang="ca-ES" dirty="0"/>
              <a:t> </a:t>
            </a:r>
            <a:r>
              <a:rPr lang="ca-ES" dirty="0" err="1"/>
              <a:t>egestas</a:t>
            </a:r>
            <a:r>
              <a:rPr lang="ca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5944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748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Model UB">
      <a:dk1>
        <a:sysClr val="windowText" lastClr="000000"/>
      </a:dk1>
      <a:lt1>
        <a:sysClr val="window" lastClr="FFFFFF"/>
      </a:lt1>
      <a:dk2>
        <a:srgbClr val="0072CE"/>
      </a:dk2>
      <a:lt2>
        <a:srgbClr val="FFFFFF"/>
      </a:lt2>
      <a:accent1>
        <a:srgbClr val="0072C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o-franja.potx" id="{53C4EBC9-375C-4DE2-87E5-48298E5972AA}" vid="{6CF4A3EE-7550-44FC-8699-335B3236D984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db6c9d-3341-4f1b-99f1-7ea579555eb5">
      <Terms xmlns="http://schemas.microsoft.com/office/infopath/2007/PartnerControls"/>
    </lcf76f155ced4ddcb4097134ff3c332f>
    <TaxCatchAll xmlns="e24f555f-1903-44e7-8154-1fe4633c00c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BD97EE9E11D14C8CB5C29AF5A3E417" ma:contentTypeVersion="15" ma:contentTypeDescription="Crea un document nou" ma:contentTypeScope="" ma:versionID="8fbc0724793676205a38aa88cfd7b69e">
  <xsd:schema xmlns:xsd="http://www.w3.org/2001/XMLSchema" xmlns:xs="http://www.w3.org/2001/XMLSchema" xmlns:p="http://schemas.microsoft.com/office/2006/metadata/properties" xmlns:ns2="49db6c9d-3341-4f1b-99f1-7ea579555eb5" xmlns:ns3="e24f555f-1903-44e7-8154-1fe4633c00ce" targetNamespace="http://schemas.microsoft.com/office/2006/metadata/properties" ma:root="true" ma:fieldsID="d908767b2715d74fafa901c8357fc75c" ns2:_="" ns3:_="">
    <xsd:import namespace="49db6c9d-3341-4f1b-99f1-7ea579555eb5"/>
    <xsd:import namespace="e24f555f-1903-44e7-8154-1fe4633c0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b6c9d-3341-4f1b-99f1-7ea579555e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es de la imatge" ma:readOnly="false" ma:fieldId="{5cf76f15-5ced-4ddc-b409-7134ff3c332f}" ma:taxonomyMulti="true" ma:sspId="87c5a2b0-51b2-40d4-af1d-83836684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4f555f-1903-44e7-8154-1fe4633c00c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6453b3-0c15-49bb-ae4c-aa6d21a9c9d0}" ma:internalName="TaxCatchAll" ma:showField="CatchAllData" ma:web="e24f555f-1903-44e7-8154-1fe4633c0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49CC19-7E0F-4694-BDEB-322ACF8A3875}">
  <ds:schemaRefs>
    <ds:schemaRef ds:uri="http://purl.org/dc/terms/"/>
    <ds:schemaRef ds:uri="49db6c9d-3341-4f1b-99f1-7ea579555eb5"/>
    <ds:schemaRef ds:uri="http://purl.org/dc/dcmitype/"/>
    <ds:schemaRef ds:uri="http://schemas.microsoft.com/office/2006/metadata/properties"/>
    <ds:schemaRef ds:uri="e24f555f-1903-44e7-8154-1fe4633c00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201783B-7D34-4764-A7A9-6AADA9348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db6c9d-3341-4f1b-99f1-7ea579555eb5"/>
    <ds:schemaRef ds:uri="e24f555f-1903-44e7-8154-1fe4633c00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876920-0E80-4126-9142-DF1F435329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presentacio-franja</Template>
  <TotalTime>1</TotalTime>
  <Words>85</Words>
  <Application>Microsoft Office PowerPoint</Application>
  <PresentationFormat>Pantalla panoràmica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CharterITCBol</vt:lpstr>
      <vt:lpstr>CharterITCReg</vt:lpstr>
      <vt:lpstr>Tema de l'Office</vt:lpstr>
      <vt:lpstr>Lorem ipsum dolor sit amet, consectetur adipiscing elit</vt:lpstr>
      <vt:lpstr>Lorem ipsum dolor sit amet</vt:lpstr>
      <vt:lpstr>Presentació del PowerPoint</vt:lpstr>
    </vt:vector>
  </TitlesOfParts>
  <Company>Universitat de Barcelona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consectetur adipiscing elit</dc:title>
  <dc:creator>Anna Grau Parés</dc:creator>
  <cp:lastModifiedBy>Anna Grau Parés</cp:lastModifiedBy>
  <cp:revision>2</cp:revision>
  <dcterms:created xsi:type="dcterms:W3CDTF">2024-02-02T06:47:49Z</dcterms:created>
  <dcterms:modified xsi:type="dcterms:W3CDTF">2024-05-24T06:45:16Z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0x010100FFBD97EE9E11D14C8CB5C29AF5A3E417</vt:lpwstr>
  </property>
  <property fmtid="{D5CDD505-2E9C-101B-9397-08002B2CF9AE}" pid="3" name="MediaServiceImageTags">
    <vt:lpwstr/>
  </property>
</Properties>
</file>