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9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3A3"/>
    <a:srgbClr val="969696"/>
    <a:srgbClr val="000000"/>
    <a:srgbClr val="BA1F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7961D-FFBA-4CB6-9660-EC16E1C5B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FE709-44E1-47B9-9935-B16E359C1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669846-75E1-44D4-84B2-34620DA62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5F67E9-8472-4177-95A6-15BD04E15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F39D3C-B9CE-4302-A062-DA1E59B0C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51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45E6DD-EE1B-4C9E-BF50-D11441EB0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7B2859-5758-4A1B-B962-E14BA645C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E9BD76-C574-45A8-AFF0-14DC7F54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DDAEAE-79EF-447E-B443-D22C96EAF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B664B2-8C25-479D-9E13-AC2EC8E0F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418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F3B853-6584-4653-8AC0-B90E81D1B8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233F38-9B75-4EB7-A692-68F73ECEB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ADAD3A-E563-4AA3-8071-F4623103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B42F36-7580-4A10-9835-A283D1EFE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CE16DF-BC91-4C8B-A0BE-22B4DD89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634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D6B7D-F9E5-4C36-A0A4-455BC76BF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28CDB7-F60C-41BD-AFBE-D796B635A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7147EA-1119-4B0A-B69D-86DFB5F47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293592-75D4-4422-826C-ED998D01B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0752AF-8B77-46DF-8494-2FD73209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636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31118-829A-462C-9223-FF508AA78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245610-D9E9-43E2-9B1C-749F4ABB6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8C79CA-2BE6-4166-BF0E-585E3C14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8441E1-BBCF-4A6B-91E0-8C569A80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AAD7EB-DAE8-45E6-A161-4FDB60345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890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37B95A-25B8-4FC3-9839-7CE60B2F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78E908-60B9-4B27-B58B-D542A4552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1721A3-130E-4CE2-9CB8-EF372643C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6C570B-BB52-46BD-AC40-CD8A3103F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CBA76B-8528-4F77-AC14-096EE339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E00D77-9331-4718-86DF-1362AA9AA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242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A115B0-5A70-430A-AC70-F2FAD2879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F90CE0-60A0-4DFD-8948-ED851EAAD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64FBB0-6A06-4768-9C2C-0C1802473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7D44719-ABD0-4415-A29D-D5E6A6AAB2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C7BA804-D9C9-4C54-AE37-C9F9FD4399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1BF7E6E-FADD-4416-9260-FD8476168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40A5E30-C215-4ECD-A5F6-E09CF28AE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26CD31-41D9-4AEF-BC5D-341A196B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19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BB291-D3BF-4106-AD26-406946A1D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FA39BBC-3A15-480D-8A3E-1FE282A5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F4FC472-383D-4BA4-9EFA-4C7EA0E6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73018D-18C3-48FD-84F8-323B502D6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  <p:sp>
        <p:nvSpPr>
          <p:cNvPr id="6" name="Rectángulo 5"/>
          <p:cNvSpPr/>
          <p:nvPr userDrawn="1"/>
        </p:nvSpPr>
        <p:spPr>
          <a:xfrm>
            <a:off x="8292757" y="41092"/>
            <a:ext cx="3816000" cy="154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511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6A8D989-F517-4C19-AFB6-9E564DE8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1BE387C-2784-4F4E-B723-79FDDD046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1D7855E-D1F2-4B1E-80A7-A543A3A86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991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71831-E744-4D02-9E68-3FB1CE2B1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5FA43C-A8E4-4D7A-9FF4-806B9F6D6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2AA4CD-D161-4476-B961-5296C6372A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6A3B14-226B-4FB4-9F78-16E332CD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A79478-C1D2-4F55-B2C9-1C967CA6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EA09BC-B989-4D59-BE76-023EF29B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082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3282D-7FA5-4CB9-AB8D-92891B666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3D33C1E-E153-4241-AB61-8E4FA85F4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E9A2A8-4CBA-4A5E-850E-7A49C8D39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B77301-97CA-4D02-BD4F-D20581E82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611ACD-E9EE-4291-B33F-6CAD266C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8E54CE-18FD-475D-9167-79B6598B4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183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D3707CE-56DC-48F9-90AB-DE84F9B9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37B9CD-B663-48B8-958C-637CF591A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1A568B-2EBF-4464-9697-626CF8E2D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DAEA9-14D3-4C42-823D-9397E01CA0F9}" type="datetimeFigureOut">
              <a:rPr lang="es-ES" smtClean="0"/>
              <a:t>07/05/2024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5F867F-4B96-4CCF-9689-3C24EF341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059DD6-D478-4793-8302-81787C097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C2A9C-8002-4380-AECB-48F142F1098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495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D5221DF8-2607-49A1-9593-1156E88761FF}"/>
              </a:ext>
            </a:extLst>
          </p:cNvPr>
          <p:cNvSpPr/>
          <p:nvPr/>
        </p:nvSpPr>
        <p:spPr>
          <a:xfrm>
            <a:off x="5831841" y="1584960"/>
            <a:ext cx="6267464" cy="4886961"/>
          </a:xfrm>
          <a:prstGeom prst="rect">
            <a:avLst/>
          </a:prstGeom>
          <a:noFill/>
          <a:ln w="38100">
            <a:solidFill>
              <a:schemeClr val="bg2">
                <a:lumMod val="9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50DE97D3-D3B4-4DAF-ACC3-735D38E30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7633" y="1015432"/>
            <a:ext cx="9268830" cy="384800"/>
          </a:xfrm>
        </p:spPr>
        <p:txBody>
          <a:bodyPr/>
          <a:lstStyle>
            <a:lvl1pPr>
              <a:defRPr lang="pt-BR" sz="1100" b="0" i="0" u="none" strike="noStrike" baseline="0" smtClean="0"/>
            </a:lvl1pPr>
          </a:lstStyle>
          <a:p>
            <a:pPr algn="l"/>
            <a:r>
              <a:rPr lang="pt-BR" sz="2000" dirty="0" err="1"/>
              <a:t>Nom</a:t>
            </a:r>
            <a:r>
              <a:rPr lang="pt-BR" sz="2000" dirty="0"/>
              <a:t> i </a:t>
            </a:r>
            <a:r>
              <a:rPr lang="pt-BR" sz="2000" dirty="0" err="1"/>
              <a:t>cognom</a:t>
            </a:r>
            <a:r>
              <a:rPr lang="pt-BR" sz="2000" dirty="0"/>
              <a:t>(s) de </a:t>
            </a:r>
            <a:r>
              <a:rPr lang="pt-BR" sz="2000" dirty="0" err="1"/>
              <a:t>l’autor</a:t>
            </a:r>
            <a:r>
              <a:rPr lang="pt-BR" sz="2000" dirty="0"/>
              <a:t>/a;</a:t>
            </a:r>
            <a:r>
              <a:rPr lang="pt-BR" sz="2000" baseline="30000" dirty="0"/>
              <a:t>1</a:t>
            </a:r>
            <a:r>
              <a:rPr lang="pt-BR" sz="2000" dirty="0"/>
              <a:t> </a:t>
            </a:r>
            <a:r>
              <a:rPr lang="pt-BR" sz="2000" dirty="0" err="1"/>
              <a:t>altres</a:t>
            </a:r>
            <a:r>
              <a:rPr lang="pt-BR" sz="2000" dirty="0"/>
              <a:t> autors</a:t>
            </a:r>
            <a:r>
              <a:rPr lang="pt-BR" sz="2000" baseline="30000" dirty="0"/>
              <a:t>2</a:t>
            </a:r>
            <a:r>
              <a:rPr lang="pt-BR" sz="2000" dirty="0"/>
              <a:t> si n’</a:t>
            </a:r>
            <a:r>
              <a:rPr lang="pt-BR" sz="2000" dirty="0" err="1"/>
              <a:t>hi</a:t>
            </a:r>
            <a:r>
              <a:rPr lang="pt-BR" sz="2000" dirty="0"/>
              <a:t> ha; </a:t>
            </a:r>
            <a:r>
              <a:rPr lang="pt-BR" sz="2000" dirty="0" err="1"/>
              <a:t>Nom</a:t>
            </a:r>
            <a:r>
              <a:rPr lang="pt-BR" sz="2000" dirty="0"/>
              <a:t> i </a:t>
            </a:r>
            <a:r>
              <a:rPr lang="pt-BR" sz="2000" dirty="0" err="1"/>
              <a:t>cognom</a:t>
            </a:r>
            <a:r>
              <a:rPr lang="pt-BR" sz="2000" dirty="0"/>
              <a:t>(s) </a:t>
            </a:r>
            <a:r>
              <a:rPr lang="pt-BR" sz="2000" dirty="0" err="1"/>
              <a:t>del</a:t>
            </a:r>
            <a:r>
              <a:rPr lang="pt-BR" sz="2000" dirty="0"/>
              <a:t> </a:t>
            </a:r>
            <a:r>
              <a:rPr lang="pt-BR" sz="2000" dirty="0" err="1"/>
              <a:t>director</a:t>
            </a:r>
            <a:r>
              <a:rPr lang="pt-BR" sz="2000" dirty="0"/>
              <a:t>/a</a:t>
            </a:r>
            <a:r>
              <a:rPr lang="pt-BR" sz="2000" baseline="30000" dirty="0"/>
              <a:t>1</a:t>
            </a:r>
          </a:p>
          <a:p>
            <a:pPr algn="l"/>
            <a:r>
              <a:rPr lang="ca-ES" sz="1500" baseline="30000" dirty="0"/>
              <a:t>1</a:t>
            </a:r>
            <a:r>
              <a:rPr lang="ca-ES" sz="1500" dirty="0"/>
              <a:t> Departament i secció </a:t>
            </a:r>
          </a:p>
          <a:p>
            <a:pPr algn="l"/>
            <a:r>
              <a:rPr lang="ca-ES" sz="1500" baseline="30000" dirty="0"/>
              <a:t>2</a:t>
            </a:r>
            <a:r>
              <a:rPr lang="ca-ES" sz="1500" dirty="0"/>
              <a:t> Departament i secció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41B3CD8-D47B-437F-BA3D-59336458931E}"/>
              </a:ext>
            </a:extLst>
          </p:cNvPr>
          <p:cNvSpPr/>
          <p:nvPr/>
        </p:nvSpPr>
        <p:spPr>
          <a:xfrm>
            <a:off x="267633" y="1584960"/>
            <a:ext cx="5421967" cy="4886961"/>
          </a:xfrm>
          <a:prstGeom prst="rect">
            <a:avLst/>
          </a:prstGeom>
          <a:noFill/>
          <a:ln w="38100">
            <a:solidFill>
              <a:schemeClr val="bg2">
                <a:lumMod val="9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4121F74F-2D6E-4881-A65C-7CD01D34CBC3}"/>
              </a:ext>
            </a:extLst>
          </p:cNvPr>
          <p:cNvSpPr txBox="1">
            <a:spLocks/>
          </p:cNvSpPr>
          <p:nvPr/>
        </p:nvSpPr>
        <p:spPr>
          <a:xfrm>
            <a:off x="5845473" y="1600304"/>
            <a:ext cx="4549947" cy="4054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400" b="1">
                <a:solidFill>
                  <a:schemeClr val="accent5">
                    <a:lumMod val="75000"/>
                  </a:schemeClr>
                </a:solidFill>
              </a:rPr>
              <a:t>Resum gràfic del treball</a:t>
            </a: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07CFA1E1-F8E0-42FA-9485-37A6B2EC84A3}"/>
              </a:ext>
            </a:extLst>
          </p:cNvPr>
          <p:cNvSpPr txBox="1">
            <a:spLocks/>
          </p:cNvSpPr>
          <p:nvPr/>
        </p:nvSpPr>
        <p:spPr>
          <a:xfrm>
            <a:off x="0" y="6475925"/>
            <a:ext cx="12192000" cy="413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lang="pt-BR" sz="1100" b="0" i="0" u="none" strike="noStrike" kern="1200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Màster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en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 [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nom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del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 </a:t>
            </a:r>
            <a:r>
              <a:rPr lang="ca-ES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màster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] –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</a:rPr>
              <a:t>Curs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 2024-25 –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</a:rPr>
              <a:t>Universitat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 de Barcelona</a:t>
            </a:r>
            <a:endParaRPr lang="pt-BR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2EBCABFD-3AED-4F87-8B66-B6B76620D985}"/>
              </a:ext>
            </a:extLst>
          </p:cNvPr>
          <p:cNvSpPr txBox="1">
            <a:spLocks/>
          </p:cNvSpPr>
          <p:nvPr/>
        </p:nvSpPr>
        <p:spPr>
          <a:xfrm>
            <a:off x="163816" y="28260"/>
            <a:ext cx="8387753" cy="869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3200" b="1" dirty="0">
                <a:solidFill>
                  <a:schemeClr val="accent5">
                    <a:lumMod val="75000"/>
                  </a:schemeClr>
                </a:solidFill>
              </a:rPr>
              <a:t>Títol de la presentació </a:t>
            </a:r>
            <a:br>
              <a:rPr lang="ca-ES" sz="32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ca-ES" sz="3200" b="1" dirty="0">
                <a:solidFill>
                  <a:schemeClr val="accent5">
                    <a:lumMod val="75000"/>
                  </a:schemeClr>
                </a:solidFill>
              </a:rPr>
              <a:t>(màxim 2 línies, mida 32) 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D43D5971-699D-4519-9348-33EC39C1E311}"/>
              </a:ext>
            </a:extLst>
          </p:cNvPr>
          <p:cNvSpPr txBox="1">
            <a:spLocks/>
          </p:cNvSpPr>
          <p:nvPr/>
        </p:nvSpPr>
        <p:spPr>
          <a:xfrm>
            <a:off x="267633" y="1633556"/>
            <a:ext cx="4549947" cy="4054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a-ES" b="1">
                <a:solidFill>
                  <a:schemeClr val="accent5">
                    <a:lumMod val="75000"/>
                  </a:schemeClr>
                </a:solidFill>
              </a:rPr>
              <a:t>Resum</a:t>
            </a:r>
          </a:p>
        </p:txBody>
      </p:sp>
    </p:spTree>
    <p:extLst>
      <p:ext uri="{BB962C8B-B14F-4D97-AF65-F5344CB8AC3E}">
        <p14:creationId xmlns:p14="http://schemas.microsoft.com/office/powerpoint/2010/main" val="394830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3294598-AE21-422D-B868-B4034CF628FF}"/>
              </a:ext>
            </a:extLst>
          </p:cNvPr>
          <p:cNvSpPr/>
          <p:nvPr/>
        </p:nvSpPr>
        <p:spPr>
          <a:xfrm>
            <a:off x="5831841" y="1584961"/>
            <a:ext cx="6267464" cy="4160032"/>
          </a:xfrm>
          <a:prstGeom prst="rect">
            <a:avLst/>
          </a:prstGeom>
          <a:noFill/>
          <a:ln w="38100">
            <a:solidFill>
              <a:schemeClr val="bg2">
                <a:lumMod val="9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EBCABFD-3AED-4F87-8B66-B6B76620D985}"/>
              </a:ext>
            </a:extLst>
          </p:cNvPr>
          <p:cNvSpPr txBox="1">
            <a:spLocks/>
          </p:cNvSpPr>
          <p:nvPr/>
        </p:nvSpPr>
        <p:spPr>
          <a:xfrm>
            <a:off x="133490" y="10634"/>
            <a:ext cx="8387753" cy="869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3200" b="1" dirty="0">
                <a:solidFill>
                  <a:schemeClr val="accent5">
                    <a:lumMod val="75000"/>
                  </a:schemeClr>
                </a:solidFill>
              </a:rPr>
              <a:t>Títol de la presentació </a:t>
            </a:r>
            <a:br>
              <a:rPr lang="ca-ES" sz="32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ca-ES" sz="3200" b="1" dirty="0">
                <a:solidFill>
                  <a:schemeClr val="accent5">
                    <a:lumMod val="75000"/>
                  </a:schemeClr>
                </a:solidFill>
              </a:rPr>
              <a:t>(màxim 2 línies, mida 32)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DE97D3-D3B4-4DAF-ACC3-735D38E30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165" y="992928"/>
            <a:ext cx="9268830" cy="384800"/>
          </a:xfrm>
        </p:spPr>
        <p:txBody>
          <a:bodyPr/>
          <a:lstStyle>
            <a:lvl1pPr>
              <a:defRPr lang="pt-BR" sz="1100" b="0" i="0" u="none" strike="noStrike" baseline="0" smtClean="0"/>
            </a:lvl1pPr>
          </a:lstStyle>
          <a:p>
            <a:pPr algn="l"/>
            <a:r>
              <a:rPr lang="pt-BR" sz="2000" err="1"/>
              <a:t>Nom</a:t>
            </a:r>
            <a:r>
              <a:rPr lang="pt-BR" sz="2000"/>
              <a:t> i </a:t>
            </a:r>
            <a:r>
              <a:rPr lang="pt-BR" sz="2000" err="1"/>
              <a:t>cognom</a:t>
            </a:r>
            <a:r>
              <a:rPr lang="pt-BR" sz="2000"/>
              <a:t>(s) de </a:t>
            </a:r>
            <a:r>
              <a:rPr lang="pt-BR" sz="2000" err="1"/>
              <a:t>l’autor</a:t>
            </a:r>
            <a:r>
              <a:rPr lang="pt-BR" sz="2000"/>
              <a:t>/a;</a:t>
            </a:r>
            <a:r>
              <a:rPr lang="pt-BR" sz="2000" baseline="30000"/>
              <a:t>1</a:t>
            </a:r>
            <a:r>
              <a:rPr lang="pt-BR" sz="2000"/>
              <a:t> </a:t>
            </a:r>
            <a:r>
              <a:rPr lang="pt-BR" sz="2000" err="1"/>
              <a:t>altres</a:t>
            </a:r>
            <a:r>
              <a:rPr lang="pt-BR" sz="2000"/>
              <a:t> autors</a:t>
            </a:r>
            <a:r>
              <a:rPr lang="pt-BR" sz="2000" baseline="30000"/>
              <a:t>2</a:t>
            </a:r>
            <a:r>
              <a:rPr lang="pt-BR" sz="2000"/>
              <a:t> si n’</a:t>
            </a:r>
            <a:r>
              <a:rPr lang="pt-BR" sz="2000" err="1"/>
              <a:t>hi</a:t>
            </a:r>
            <a:r>
              <a:rPr lang="pt-BR" sz="2000"/>
              <a:t> ha; </a:t>
            </a:r>
            <a:r>
              <a:rPr lang="pt-BR" sz="2000" err="1"/>
              <a:t>Nom</a:t>
            </a:r>
            <a:r>
              <a:rPr lang="pt-BR" sz="2000"/>
              <a:t> i </a:t>
            </a:r>
            <a:r>
              <a:rPr lang="pt-BR" sz="2000" err="1"/>
              <a:t>cognom</a:t>
            </a:r>
            <a:r>
              <a:rPr lang="pt-BR" sz="2000"/>
              <a:t>(s) del </a:t>
            </a:r>
            <a:r>
              <a:rPr lang="pt-BR" sz="2000" err="1"/>
              <a:t>director</a:t>
            </a:r>
            <a:r>
              <a:rPr lang="pt-BR" sz="2000"/>
              <a:t>/a</a:t>
            </a:r>
            <a:r>
              <a:rPr lang="pt-BR" sz="2000" baseline="30000"/>
              <a:t>1</a:t>
            </a:r>
          </a:p>
          <a:p>
            <a:pPr algn="l"/>
            <a:r>
              <a:rPr lang="ca-ES" sz="1500" baseline="30000"/>
              <a:t>1</a:t>
            </a:r>
            <a:r>
              <a:rPr lang="ca-ES" sz="1500"/>
              <a:t> Departament i secció </a:t>
            </a:r>
          </a:p>
          <a:p>
            <a:pPr algn="l"/>
            <a:r>
              <a:rPr lang="ca-ES" sz="1500" baseline="30000"/>
              <a:t>2</a:t>
            </a:r>
            <a:r>
              <a:rPr lang="ca-ES" sz="1500"/>
              <a:t> Departament i secció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41B3CD8-D47B-437F-BA3D-59336458931E}"/>
              </a:ext>
            </a:extLst>
          </p:cNvPr>
          <p:cNvSpPr/>
          <p:nvPr/>
        </p:nvSpPr>
        <p:spPr>
          <a:xfrm>
            <a:off x="267633" y="1584960"/>
            <a:ext cx="5421967" cy="4886961"/>
          </a:xfrm>
          <a:prstGeom prst="rect">
            <a:avLst/>
          </a:prstGeom>
          <a:noFill/>
          <a:ln w="38100">
            <a:solidFill>
              <a:schemeClr val="bg2">
                <a:lumMod val="9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D43D5971-699D-4519-9348-33EC39C1E311}"/>
              </a:ext>
            </a:extLst>
          </p:cNvPr>
          <p:cNvSpPr txBox="1">
            <a:spLocks/>
          </p:cNvSpPr>
          <p:nvPr/>
        </p:nvSpPr>
        <p:spPr>
          <a:xfrm>
            <a:off x="367708" y="1624924"/>
            <a:ext cx="4549947" cy="4054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a-ES" b="1" dirty="0">
                <a:solidFill>
                  <a:schemeClr val="accent5">
                    <a:lumMod val="75000"/>
                  </a:schemeClr>
                </a:solidFill>
              </a:rPr>
              <a:t>Resum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39B5574C-2571-4E71-9D08-7A52A5F99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9822" y="1996979"/>
            <a:ext cx="6231554" cy="3362243"/>
          </a:xfrm>
          <a:prstGeom prst="rect">
            <a:avLst/>
          </a:prstGeom>
        </p:spPr>
      </p:pic>
      <p:sp>
        <p:nvSpPr>
          <p:cNvPr id="9" name="Subtítulo 2">
            <a:extLst>
              <a:ext uri="{FF2B5EF4-FFF2-40B4-BE49-F238E27FC236}">
                <a16:creationId xmlns:a16="http://schemas.microsoft.com/office/drawing/2014/main" id="{835A6AC3-ADB6-430F-B53D-23A19417846B}"/>
              </a:ext>
            </a:extLst>
          </p:cNvPr>
          <p:cNvSpPr txBox="1">
            <a:spLocks/>
          </p:cNvSpPr>
          <p:nvPr/>
        </p:nvSpPr>
        <p:spPr>
          <a:xfrm>
            <a:off x="5875952" y="1600304"/>
            <a:ext cx="4549947" cy="4054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400" b="1">
                <a:solidFill>
                  <a:schemeClr val="accent5">
                    <a:lumMod val="75000"/>
                  </a:schemeClr>
                </a:solidFill>
              </a:rPr>
              <a:t>Resum gràfic del treball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814F7101-B9A4-45D3-8D63-127F9AEE4C1C}"/>
              </a:ext>
            </a:extLst>
          </p:cNvPr>
          <p:cNvSpPr txBox="1">
            <a:spLocks/>
          </p:cNvSpPr>
          <p:nvPr/>
        </p:nvSpPr>
        <p:spPr>
          <a:xfrm>
            <a:off x="5835441" y="5776962"/>
            <a:ext cx="6263923" cy="6984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ca-ES" sz="1200" b="1"/>
              <a:t>Referències </a:t>
            </a:r>
            <a:r>
              <a:rPr lang="ca-ES" sz="1200" b="1">
                <a:solidFill>
                  <a:schemeClr val="accent5">
                    <a:lumMod val="75000"/>
                  </a:schemeClr>
                </a:solidFill>
              </a:rPr>
              <a:t>(si cal)                                                                                                                                        </a:t>
            </a:r>
            <a:r>
              <a:rPr lang="ca-ES" sz="1200">
                <a:latin typeface="Calibri" panose="020F0502020204030204" pitchFamily="34" charset="0"/>
                <a:cs typeface="Calibri" panose="020F0502020204030204" pitchFamily="34" charset="0"/>
              </a:rPr>
              <a:t>[1] Nom1 Cognom1, Nom2 Cognom2, Nom3 Cognom3, </a:t>
            </a:r>
            <a:r>
              <a:rPr lang="ca-ES" sz="1200" i="1" err="1">
                <a:latin typeface="Calibri" panose="020F0502020204030204" pitchFamily="34" charset="0"/>
                <a:cs typeface="Calibri" panose="020F0502020204030204" pitchFamily="34" charset="0"/>
              </a:rPr>
              <a:t>Abrev</a:t>
            </a:r>
            <a:r>
              <a:rPr lang="ca-ES" sz="1200" i="1">
                <a:latin typeface="Calibri" panose="020F0502020204030204" pitchFamily="34" charset="0"/>
                <a:cs typeface="Calibri" panose="020F0502020204030204" pitchFamily="34" charset="0"/>
              </a:rPr>
              <a:t>. Revist.</a:t>
            </a:r>
            <a:r>
              <a:rPr lang="ca-ES" sz="120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a-ES" sz="1200" b="1">
                <a:latin typeface="Calibri" panose="020F0502020204030204" pitchFamily="34" charset="0"/>
                <a:cs typeface="Calibri" panose="020F0502020204030204" pitchFamily="34" charset="0"/>
              </a:rPr>
              <a:t>2018</a:t>
            </a:r>
            <a:r>
              <a:rPr lang="ca-ES" sz="120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a-ES" sz="1200" i="1">
                <a:latin typeface="Calibri" panose="020F0502020204030204" pitchFamily="34" charset="0"/>
                <a:cs typeface="Calibri" panose="020F0502020204030204" pitchFamily="34" charset="0"/>
              </a:rPr>
              <a:t>101, </a:t>
            </a:r>
            <a:r>
              <a:rPr lang="ca-ES" sz="1200">
                <a:latin typeface="Calibri" panose="020F0502020204030204" pitchFamily="34" charset="0"/>
                <a:cs typeface="Calibri" panose="020F0502020204030204" pitchFamily="34" charset="0"/>
              </a:rPr>
              <a:t>1245-1252.     [2</a:t>
            </a:r>
            <a:r>
              <a:rPr lang="ca-ES" sz="120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] Nom1 Cognom1, Nom2 Cognom2, </a:t>
            </a:r>
            <a:r>
              <a:rPr lang="ca-ES" sz="1200" i="1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Títol del Llibre</a:t>
            </a:r>
            <a:r>
              <a:rPr lang="ca-ES" sz="120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, núm. ed., Editorial, Ciutat,</a:t>
            </a:r>
            <a:r>
              <a:rPr lang="ca-ES" sz="1200" b="1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 2018</a:t>
            </a:r>
            <a:r>
              <a:rPr lang="ca-ES" sz="1200">
                <a:latin typeface="Calibri" panose="020F0502020204030204" pitchFamily="34" charset="0"/>
                <a:ea typeface="+mn-lt"/>
                <a:cs typeface="Calibri" panose="020F0502020204030204" pitchFamily="34" charset="0"/>
              </a:rPr>
              <a:t>.</a:t>
            </a:r>
            <a:endParaRPr lang="ca-ES" sz="12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ca-ES" sz="1500">
              <a:cs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9AC54F1-AAF8-4222-8145-215D3884CBDA}"/>
              </a:ext>
            </a:extLst>
          </p:cNvPr>
          <p:cNvSpPr txBox="1"/>
          <p:nvPr/>
        </p:nvSpPr>
        <p:spPr>
          <a:xfrm>
            <a:off x="367708" y="2598604"/>
            <a:ext cx="5221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1600" dirty="0">
                <a:latin typeface="Calibri" panose="020F0502020204030204" pitchFamily="34" charset="0"/>
                <a:cs typeface="Calibri" panose="020F0502020204030204" pitchFamily="34" charset="0"/>
              </a:rPr>
              <a:t>Extensió màxima de 150 paraules. Mida de lletra 16. Text en aquest format, al costat del resum gràfic (com en aquest exemple). </a:t>
            </a:r>
            <a:endParaRPr lang="ca-ES" dirty="0"/>
          </a:p>
        </p:txBody>
      </p:sp>
      <p:sp>
        <p:nvSpPr>
          <p:cNvPr id="13" name="Marcador de pie de página 4">
            <a:extLst>
              <a:ext uri="{FF2B5EF4-FFF2-40B4-BE49-F238E27FC236}">
                <a16:creationId xmlns:a16="http://schemas.microsoft.com/office/drawing/2014/main" id="{07CFA1E1-F8E0-42FA-9485-37A6B2EC84A3}"/>
              </a:ext>
            </a:extLst>
          </p:cNvPr>
          <p:cNvSpPr txBox="1">
            <a:spLocks/>
          </p:cNvSpPr>
          <p:nvPr/>
        </p:nvSpPr>
        <p:spPr>
          <a:xfrm>
            <a:off x="0" y="6475925"/>
            <a:ext cx="12192000" cy="4130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lang="pt-BR" sz="1100" b="0" i="0" u="none" strike="noStrike" kern="1200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Nom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del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màster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  <a:highlight>
                  <a:srgbClr val="C0C0C0"/>
                </a:highlight>
              </a:rPr>
              <a:t> –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</a:rPr>
              <a:t>Curs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 2024-25 – </a:t>
            </a:r>
            <a:r>
              <a:rPr lang="pt-BR" sz="2000" dirty="0" err="1">
                <a:solidFill>
                  <a:schemeClr val="accent5">
                    <a:lumMod val="75000"/>
                  </a:schemeClr>
                </a:solidFill>
              </a:rPr>
              <a:t>Universitat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 de Barcelona</a:t>
            </a:r>
            <a:endParaRPr lang="pt-BR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781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46C702B63FA0745889D5E8280519D5B" ma:contentTypeVersion="15" ma:contentTypeDescription="Crear nuevo documento." ma:contentTypeScope="" ma:versionID="5aa2e74fd6f7b6bb7787989223a941aa">
  <xsd:schema xmlns:xsd="http://www.w3.org/2001/XMLSchema" xmlns:xs="http://www.w3.org/2001/XMLSchema" xmlns:p="http://schemas.microsoft.com/office/2006/metadata/properties" xmlns:ns3="d7b7dbd9-1e64-4288-a27a-e24f57f31669" xmlns:ns4="fec3eb15-a402-48f8-9c6a-dd4bcb09ad9f" targetNamespace="http://schemas.microsoft.com/office/2006/metadata/properties" ma:root="true" ma:fieldsID="e69865dc4fd8575611129a12fa597350" ns3:_="" ns4:_="">
    <xsd:import namespace="d7b7dbd9-1e64-4288-a27a-e24f57f31669"/>
    <xsd:import namespace="fec3eb15-a402-48f8-9c6a-dd4bcb09ad9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b7dbd9-1e64-4288-a27a-e24f57f3166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3eb15-a402-48f8-9c6a-dd4bcb09a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ec3eb15-a402-48f8-9c6a-dd4bcb09ad9f" xsi:nil="true"/>
  </documentManagement>
</p:properties>
</file>

<file path=customXml/itemProps1.xml><?xml version="1.0" encoding="utf-8"?>
<ds:datastoreItem xmlns:ds="http://schemas.openxmlformats.org/officeDocument/2006/customXml" ds:itemID="{4BE4F35B-58FF-4107-AF21-32BB353052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D36BF8-ACE7-4C25-AA94-0429F58458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b7dbd9-1e64-4288-a27a-e24f57f31669"/>
    <ds:schemaRef ds:uri="fec3eb15-a402-48f8-9c6a-dd4bcb09ad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C0387A-C748-404F-BEE4-70D2B7318B63}">
  <ds:schemaRefs>
    <ds:schemaRef ds:uri="fec3eb15-a402-48f8-9c6a-dd4bcb09ad9f"/>
    <ds:schemaRef ds:uri="d7b7dbd9-1e64-4288-a27a-e24f57f31669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209</Words>
  <Application>Microsoft Office PowerPoint</Application>
  <PresentationFormat>Pantalla panoràmica</PresentationFormat>
  <Paragraphs>16</Paragraphs>
  <Slides>2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Rosa Maria Garcia Lopez</dc:creator>
  <cp:lastModifiedBy>Rosa Maria Garcia Lopez</cp:lastModifiedBy>
  <cp:revision>1</cp:revision>
  <dcterms:created xsi:type="dcterms:W3CDTF">2021-03-09T15:43:05Z</dcterms:created>
  <dcterms:modified xsi:type="dcterms:W3CDTF">2024-05-07T12:05:43Z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0x010100F46C702B63FA0745889D5E8280519D5B</vt:lpwstr>
  </property>
</Properties>
</file>