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420" r:id="rId5"/>
    <p:sldId id="396" r:id="rId6"/>
    <p:sldId id="429" r:id="rId7"/>
    <p:sldId id="421" r:id="rId8"/>
    <p:sldId id="422" r:id="rId9"/>
    <p:sldId id="413" r:id="rId10"/>
    <p:sldId id="274" r:id="rId11"/>
    <p:sldId id="400" r:id="rId12"/>
    <p:sldId id="401" r:id="rId13"/>
    <p:sldId id="403" r:id="rId14"/>
    <p:sldId id="405" r:id="rId15"/>
    <p:sldId id="406" r:id="rId16"/>
    <p:sldId id="408" r:id="rId17"/>
    <p:sldId id="423" r:id="rId18"/>
    <p:sldId id="427" r:id="rId19"/>
    <p:sldId id="424" r:id="rId20"/>
    <p:sldId id="409" r:id="rId21"/>
    <p:sldId id="399" r:id="rId22"/>
    <p:sldId id="428" r:id="rId23"/>
    <p:sldId id="385" r:id="rId24"/>
    <p:sldId id="386" r:id="rId25"/>
    <p:sldId id="383" r:id="rId26"/>
    <p:sldId id="398" r:id="rId27"/>
    <p:sldId id="388" r:id="rId28"/>
    <p:sldId id="415" r:id="rId29"/>
    <p:sldId id="411" r:id="rId30"/>
    <p:sldId id="412" r:id="rId31"/>
    <p:sldId id="394" r:id="rId32"/>
    <p:sldId id="416" r:id="rId33"/>
    <p:sldId id="425" r:id="rId34"/>
    <p:sldId id="426" r:id="rId35"/>
    <p:sldId id="419" r:id="rId36"/>
  </p:sldIdLst>
  <p:sldSz cx="12801600" cy="9601200" type="A3"/>
  <p:notesSz cx="7099300" cy="10234613"/>
  <p:defaultTextStyle>
    <a:defPPr>
      <a:defRPr lang="es-ES"/>
    </a:defPPr>
    <a:lvl1pPr marL="0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735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472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209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943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3681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4417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152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5888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per defecte" id="{8F9E7FF0-F039-41B0-98C5-B645D4199F44}">
          <p14:sldIdLst>
            <p14:sldId id="420"/>
            <p14:sldId id="396"/>
            <p14:sldId id="429"/>
            <p14:sldId id="421"/>
            <p14:sldId id="422"/>
            <p14:sldId id="413"/>
            <p14:sldId id="274"/>
            <p14:sldId id="400"/>
            <p14:sldId id="401"/>
            <p14:sldId id="403"/>
            <p14:sldId id="405"/>
            <p14:sldId id="406"/>
            <p14:sldId id="408"/>
            <p14:sldId id="423"/>
            <p14:sldId id="427"/>
            <p14:sldId id="424"/>
            <p14:sldId id="409"/>
            <p14:sldId id="399"/>
            <p14:sldId id="428"/>
            <p14:sldId id="385"/>
            <p14:sldId id="386"/>
            <p14:sldId id="383"/>
            <p14:sldId id="398"/>
            <p14:sldId id="388"/>
            <p14:sldId id="415"/>
            <p14:sldId id="411"/>
            <p14:sldId id="412"/>
            <p14:sldId id="394"/>
            <p14:sldId id="416"/>
            <p14:sldId id="425"/>
            <p14:sldId id="426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lar Perez Lozano" initials="MPPL" lastIdx="12" clrIdx="0">
    <p:extLst>
      <p:ext uri="{19B8F6BF-5375-455C-9EA6-DF929625EA0E}">
        <p15:presenceInfo xmlns:p15="http://schemas.microsoft.com/office/powerpoint/2012/main" userId="S-1-5-21-2417710379-2167436481-1749082152-8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C1C6B-3379-4A8B-A693-ADE38E681924}" v="1039" dt="2023-10-09T13:14:09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54" y="6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a Zafrilla Chueca" userId="21494ff6-a607-4382-8bbb-d0bd94d58ece" providerId="ADAL" clId="{4E75A249-1F34-4542-9C7A-168D3565427B}"/>
    <pc:docChg chg="undo custSel mod addSld delSld modSld sldOrd modMainMaster modSection">
      <pc:chgData name="Adela Zafrilla Chueca" userId="21494ff6-a607-4382-8bbb-d0bd94d58ece" providerId="ADAL" clId="{4E75A249-1F34-4542-9C7A-168D3565427B}" dt="2023-10-09T13:14:09.248" v="1038" actId="20577"/>
      <pc:docMkLst>
        <pc:docMk/>
      </pc:docMkLst>
      <pc:sldChg chg="modSp ord">
        <pc:chgData name="Adela Zafrilla Chueca" userId="21494ff6-a607-4382-8bbb-d0bd94d58ece" providerId="ADAL" clId="{4E75A249-1F34-4542-9C7A-168D3565427B}" dt="2023-10-09T12:18:11.517" v="637" actId="20577"/>
        <pc:sldMkLst>
          <pc:docMk/>
          <pc:sldMk cId="236670581" sldId="274"/>
        </pc:sldMkLst>
        <pc:spChg chg="mod">
          <ac:chgData name="Adela Zafrilla Chueca" userId="21494ff6-a607-4382-8bbb-d0bd94d58ece" providerId="ADAL" clId="{4E75A249-1F34-4542-9C7A-168D3565427B}" dt="2023-10-09T12:18:11.517" v="637" actId="20577"/>
          <ac:spMkLst>
            <pc:docMk/>
            <pc:sldMk cId="236670581" sldId="274"/>
            <ac:spMk id="20" creationId="{87AF6762-2C27-4928-AC30-6CBE18EF31D0}"/>
          </ac:spMkLst>
        </pc:spChg>
        <pc:spChg chg="mod">
          <ac:chgData name="Adela Zafrilla Chueca" userId="21494ff6-a607-4382-8bbb-d0bd94d58ece" providerId="ADAL" clId="{4E75A249-1F34-4542-9C7A-168D3565427B}" dt="2023-10-09T12:14:32.072" v="511" actId="20577"/>
          <ac:spMkLst>
            <pc:docMk/>
            <pc:sldMk cId="236670581" sldId="274"/>
            <ac:spMk id="24" creationId="{00000000-0000-0000-0000-000000000000}"/>
          </ac:spMkLst>
        </pc:spChg>
        <pc:spChg chg="mod">
          <ac:chgData name="Adela Zafrilla Chueca" userId="21494ff6-a607-4382-8bbb-d0bd94d58ece" providerId="ADAL" clId="{4E75A249-1F34-4542-9C7A-168D3565427B}" dt="2023-10-09T11:43:28.370" v="108" actId="5793"/>
          <ac:spMkLst>
            <pc:docMk/>
            <pc:sldMk cId="236670581" sldId="274"/>
            <ac:spMk id="26" creationId="{00000000-0000-0000-0000-000000000000}"/>
          </ac:spMkLst>
        </pc:spChg>
      </pc:sldChg>
      <pc:sldChg chg="del">
        <pc:chgData name="Adela Zafrilla Chueca" userId="21494ff6-a607-4382-8bbb-d0bd94d58ece" providerId="ADAL" clId="{4E75A249-1F34-4542-9C7A-168D3565427B}" dt="2023-10-09T12:00:46.864" v="456" actId="2696"/>
        <pc:sldMkLst>
          <pc:docMk/>
          <pc:sldMk cId="1822040964" sldId="343"/>
        </pc:sldMkLst>
      </pc:sldChg>
      <pc:sldChg chg="delSp">
        <pc:chgData name="Adela Zafrilla Chueca" userId="21494ff6-a607-4382-8bbb-d0bd94d58ece" providerId="ADAL" clId="{4E75A249-1F34-4542-9C7A-168D3565427B}" dt="2023-10-09T11:49:50.130" v="309" actId="478"/>
        <pc:sldMkLst>
          <pc:docMk/>
          <pc:sldMk cId="308563313" sldId="383"/>
        </pc:sldMkLst>
        <pc:spChg chg="del">
          <ac:chgData name="Adela Zafrilla Chueca" userId="21494ff6-a607-4382-8bbb-d0bd94d58ece" providerId="ADAL" clId="{4E75A249-1F34-4542-9C7A-168D3565427B}" dt="2023-10-09T11:49:50.130" v="309" actId="478"/>
          <ac:spMkLst>
            <pc:docMk/>
            <pc:sldMk cId="308563313" sldId="383"/>
            <ac:spMk id="2" creationId="{3BE1080B-9860-4CEC-9C4D-1B5C3B0278D8}"/>
          </ac:spMkLst>
        </pc:spChg>
      </pc:sldChg>
      <pc:sldChg chg="del">
        <pc:chgData name="Adela Zafrilla Chueca" userId="21494ff6-a607-4382-8bbb-d0bd94d58ece" providerId="ADAL" clId="{4E75A249-1F34-4542-9C7A-168D3565427B}" dt="2023-10-09T11:49:13.690" v="308" actId="2696"/>
        <pc:sldMkLst>
          <pc:docMk/>
          <pc:sldMk cId="613893479" sldId="387"/>
        </pc:sldMkLst>
      </pc:sldChg>
      <pc:sldChg chg="delSp modSp">
        <pc:chgData name="Adela Zafrilla Chueca" userId="21494ff6-a607-4382-8bbb-d0bd94d58ece" providerId="ADAL" clId="{4E75A249-1F34-4542-9C7A-168D3565427B}" dt="2023-10-09T13:00:06.883" v="975" actId="1076"/>
        <pc:sldMkLst>
          <pc:docMk/>
          <pc:sldMk cId="1360773102" sldId="388"/>
        </pc:sldMkLst>
        <pc:spChg chg="del">
          <ac:chgData name="Adela Zafrilla Chueca" userId="21494ff6-a607-4382-8bbb-d0bd94d58ece" providerId="ADAL" clId="{4E75A249-1F34-4542-9C7A-168D3565427B}" dt="2023-10-09T12:59:18.298" v="968" actId="478"/>
          <ac:spMkLst>
            <pc:docMk/>
            <pc:sldMk cId="1360773102" sldId="388"/>
            <ac:spMk id="5" creationId="{00000000-0000-0000-0000-000000000000}"/>
          </ac:spMkLst>
        </pc:spChg>
        <pc:spChg chg="mod">
          <ac:chgData name="Adela Zafrilla Chueca" userId="21494ff6-a607-4382-8bbb-d0bd94d58ece" providerId="ADAL" clId="{4E75A249-1F34-4542-9C7A-168D3565427B}" dt="2023-10-09T13:00:03.383" v="974" actId="1076"/>
          <ac:spMkLst>
            <pc:docMk/>
            <pc:sldMk cId="1360773102" sldId="388"/>
            <ac:spMk id="7" creationId="{345EF598-39FC-4136-A0AE-CDBE8C2F4C42}"/>
          </ac:spMkLst>
        </pc:spChg>
        <pc:spChg chg="mod">
          <ac:chgData name="Adela Zafrilla Chueca" userId="21494ff6-a607-4382-8bbb-d0bd94d58ece" providerId="ADAL" clId="{4E75A249-1F34-4542-9C7A-168D3565427B}" dt="2023-10-09T12:59:56.102" v="972" actId="1076"/>
          <ac:spMkLst>
            <pc:docMk/>
            <pc:sldMk cId="1360773102" sldId="388"/>
            <ac:spMk id="9" creationId="{00000000-0000-0000-0000-000000000000}"/>
          </ac:spMkLst>
        </pc:spChg>
        <pc:spChg chg="mod">
          <ac:chgData name="Adela Zafrilla Chueca" userId="21494ff6-a607-4382-8bbb-d0bd94d58ece" providerId="ADAL" clId="{4E75A249-1F34-4542-9C7A-168D3565427B}" dt="2023-10-09T12:59:59.917" v="973" actId="1076"/>
          <ac:spMkLst>
            <pc:docMk/>
            <pc:sldMk cId="1360773102" sldId="388"/>
            <ac:spMk id="10" creationId="{00000000-0000-0000-0000-000000000000}"/>
          </ac:spMkLst>
        </pc:spChg>
        <pc:picChg chg="del">
          <ac:chgData name="Adela Zafrilla Chueca" userId="21494ff6-a607-4382-8bbb-d0bd94d58ece" providerId="ADAL" clId="{4E75A249-1F34-4542-9C7A-168D3565427B}" dt="2023-10-09T12:59:15.030" v="967" actId="478"/>
          <ac:picMkLst>
            <pc:docMk/>
            <pc:sldMk cId="1360773102" sldId="388"/>
            <ac:picMk id="4" creationId="{00000000-0000-0000-0000-000000000000}"/>
          </ac:picMkLst>
        </pc:picChg>
        <pc:picChg chg="mod">
          <ac:chgData name="Adela Zafrilla Chueca" userId="21494ff6-a607-4382-8bbb-d0bd94d58ece" providerId="ADAL" clId="{4E75A249-1F34-4542-9C7A-168D3565427B}" dt="2023-10-09T13:00:06.883" v="975" actId="1076"/>
          <ac:picMkLst>
            <pc:docMk/>
            <pc:sldMk cId="1360773102" sldId="388"/>
            <ac:picMk id="8" creationId="{952AEE30-4995-4105-8821-C79290053165}"/>
          </ac:picMkLst>
        </pc:picChg>
      </pc:sldChg>
      <pc:sldChg chg="del">
        <pc:chgData name="Adela Zafrilla Chueca" userId="21494ff6-a607-4382-8bbb-d0bd94d58ece" providerId="ADAL" clId="{4E75A249-1F34-4542-9C7A-168D3565427B}" dt="2023-10-09T13:00:20.143" v="976" actId="2696"/>
        <pc:sldMkLst>
          <pc:docMk/>
          <pc:sldMk cId="822350368" sldId="389"/>
        </pc:sldMkLst>
      </pc:sldChg>
      <pc:sldChg chg="modSp">
        <pc:chgData name="Adela Zafrilla Chueca" userId="21494ff6-a607-4382-8bbb-d0bd94d58ece" providerId="ADAL" clId="{4E75A249-1F34-4542-9C7A-168D3565427B}" dt="2023-10-09T13:09:33.404" v="1023" actId="20577"/>
        <pc:sldMkLst>
          <pc:docMk/>
          <pc:sldMk cId="3418110200" sldId="394"/>
        </pc:sldMkLst>
        <pc:spChg chg="mod">
          <ac:chgData name="Adela Zafrilla Chueca" userId="21494ff6-a607-4382-8bbb-d0bd94d58ece" providerId="ADAL" clId="{4E75A249-1F34-4542-9C7A-168D3565427B}" dt="2023-10-09T13:09:33.404" v="1023" actId="20577"/>
          <ac:spMkLst>
            <pc:docMk/>
            <pc:sldMk cId="3418110200" sldId="394"/>
            <ac:spMk id="2" creationId="{00000000-0000-0000-0000-000000000000}"/>
          </ac:spMkLst>
        </pc:spChg>
      </pc:sldChg>
      <pc:sldChg chg="delSp modSp del setBg">
        <pc:chgData name="Adela Zafrilla Chueca" userId="21494ff6-a607-4382-8bbb-d0bd94d58ece" providerId="ADAL" clId="{4E75A249-1F34-4542-9C7A-168D3565427B}" dt="2023-10-09T11:53:24.335" v="377" actId="2696"/>
        <pc:sldMkLst>
          <pc:docMk/>
          <pc:sldMk cId="498421008" sldId="395"/>
        </pc:sldMkLst>
        <pc:spChg chg="mod">
          <ac:chgData name="Adela Zafrilla Chueca" userId="21494ff6-a607-4382-8bbb-d0bd94d58ece" providerId="ADAL" clId="{4E75A249-1F34-4542-9C7A-168D3565427B}" dt="2023-10-09T11:43:19.275" v="99" actId="20577"/>
          <ac:spMkLst>
            <pc:docMk/>
            <pc:sldMk cId="498421008" sldId="395"/>
            <ac:spMk id="2" creationId="{5803CA44-B679-44EA-9748-718FF4CE7CD4}"/>
          </ac:spMkLst>
        </pc:spChg>
        <pc:picChg chg="del">
          <ac:chgData name="Adela Zafrilla Chueca" userId="21494ff6-a607-4382-8bbb-d0bd94d58ece" providerId="ADAL" clId="{4E75A249-1F34-4542-9C7A-168D3565427B}" dt="2023-10-09T11:40:22.302" v="5" actId="478"/>
          <ac:picMkLst>
            <pc:docMk/>
            <pc:sldMk cId="498421008" sldId="395"/>
            <ac:picMk id="3" creationId="{F64769C4-873C-4923-A63B-3290DD84918D}"/>
          </ac:picMkLst>
        </pc:picChg>
      </pc:sldChg>
      <pc:sldChg chg="modSp">
        <pc:chgData name="Adela Zafrilla Chueca" userId="21494ff6-a607-4382-8bbb-d0bd94d58ece" providerId="ADAL" clId="{4E75A249-1F34-4542-9C7A-168D3565427B}" dt="2023-10-09T11:53:57.259" v="378" actId="6549"/>
        <pc:sldMkLst>
          <pc:docMk/>
          <pc:sldMk cId="2476951141" sldId="396"/>
        </pc:sldMkLst>
        <pc:spChg chg="mod">
          <ac:chgData name="Adela Zafrilla Chueca" userId="21494ff6-a607-4382-8bbb-d0bd94d58ece" providerId="ADAL" clId="{4E75A249-1F34-4542-9C7A-168D3565427B}" dt="2023-10-09T11:41:33.561" v="30" actId="20577"/>
          <ac:spMkLst>
            <pc:docMk/>
            <pc:sldMk cId="2476951141" sldId="396"/>
            <ac:spMk id="3" creationId="{EE0EF3DF-890C-4E14-A3FE-80DB87E1EF04}"/>
          </ac:spMkLst>
        </pc:spChg>
        <pc:spChg chg="mod">
          <ac:chgData name="Adela Zafrilla Chueca" userId="21494ff6-a607-4382-8bbb-d0bd94d58ece" providerId="ADAL" clId="{4E75A249-1F34-4542-9C7A-168D3565427B}" dt="2023-10-09T11:53:57.259" v="378" actId="6549"/>
          <ac:spMkLst>
            <pc:docMk/>
            <pc:sldMk cId="2476951141" sldId="396"/>
            <ac:spMk id="5" creationId="{07B1C974-3531-434A-8F02-0F4CDF608C82}"/>
          </ac:spMkLst>
        </pc:spChg>
      </pc:sldChg>
      <pc:sldChg chg="modSp del">
        <pc:chgData name="Adela Zafrilla Chueca" userId="21494ff6-a607-4382-8bbb-d0bd94d58ece" providerId="ADAL" clId="{4E75A249-1F34-4542-9C7A-168D3565427B}" dt="2023-10-09T11:58:27.528" v="412" actId="2696"/>
        <pc:sldMkLst>
          <pc:docMk/>
          <pc:sldMk cId="2512932724" sldId="397"/>
        </pc:sldMkLst>
        <pc:spChg chg="mod">
          <ac:chgData name="Adela Zafrilla Chueca" userId="21494ff6-a607-4382-8bbb-d0bd94d58ece" providerId="ADAL" clId="{4E75A249-1F34-4542-9C7A-168D3565427B}" dt="2023-10-09T11:42:02.925" v="32" actId="20577"/>
          <ac:spMkLst>
            <pc:docMk/>
            <pc:sldMk cId="2512932724" sldId="397"/>
            <ac:spMk id="4" creationId="{C8E610F1-C594-4BA1-A876-3227472689ED}"/>
          </ac:spMkLst>
        </pc:spChg>
      </pc:sldChg>
      <pc:sldChg chg="addSp delSp modSp ord">
        <pc:chgData name="Adela Zafrilla Chueca" userId="21494ff6-a607-4382-8bbb-d0bd94d58ece" providerId="ADAL" clId="{4E75A249-1F34-4542-9C7A-168D3565427B}" dt="2023-10-09T12:22:38.305" v="643" actId="1076"/>
        <pc:sldMkLst>
          <pc:docMk/>
          <pc:sldMk cId="2551356845" sldId="400"/>
        </pc:sldMkLst>
        <pc:picChg chg="add mod">
          <ac:chgData name="Adela Zafrilla Chueca" userId="21494ff6-a607-4382-8bbb-d0bd94d58ece" providerId="ADAL" clId="{4E75A249-1F34-4542-9C7A-168D3565427B}" dt="2023-10-09T12:22:38.305" v="643" actId="1076"/>
          <ac:picMkLst>
            <pc:docMk/>
            <pc:sldMk cId="2551356845" sldId="400"/>
            <ac:picMk id="3" creationId="{42F3F2A2-65E2-4227-AD18-A46E3577DDC1}"/>
          </ac:picMkLst>
        </pc:picChg>
        <pc:picChg chg="add del">
          <ac:chgData name="Adela Zafrilla Chueca" userId="21494ff6-a607-4382-8bbb-d0bd94d58ece" providerId="ADAL" clId="{4E75A249-1F34-4542-9C7A-168D3565427B}" dt="2023-10-09T12:22:33.116" v="641" actId="478"/>
          <ac:picMkLst>
            <pc:docMk/>
            <pc:sldMk cId="2551356845" sldId="400"/>
            <ac:picMk id="5" creationId="{44E4E2E3-CF70-487A-940D-968AD43F80F1}"/>
          </ac:picMkLst>
        </pc:picChg>
      </pc:sldChg>
      <pc:sldChg chg="addSp modSp ord">
        <pc:chgData name="Adela Zafrilla Chueca" userId="21494ff6-a607-4382-8bbb-d0bd94d58ece" providerId="ADAL" clId="{4E75A249-1F34-4542-9C7A-168D3565427B}" dt="2023-10-09T12:26:16.068" v="682" actId="13926"/>
        <pc:sldMkLst>
          <pc:docMk/>
          <pc:sldMk cId="3401749598" sldId="401"/>
        </pc:sldMkLst>
        <pc:spChg chg="add mod">
          <ac:chgData name="Adela Zafrilla Chueca" userId="21494ff6-a607-4382-8bbb-d0bd94d58ece" providerId="ADAL" clId="{4E75A249-1F34-4542-9C7A-168D3565427B}" dt="2023-10-09T12:23:25.320" v="650" actId="255"/>
          <ac:spMkLst>
            <pc:docMk/>
            <pc:sldMk cId="3401749598" sldId="401"/>
            <ac:spMk id="2" creationId="{F5BCAA5F-88E7-488B-9054-19256012A79F}"/>
          </ac:spMkLst>
        </pc:spChg>
        <pc:spChg chg="mod">
          <ac:chgData name="Adela Zafrilla Chueca" userId="21494ff6-a607-4382-8bbb-d0bd94d58ece" providerId="ADAL" clId="{4E75A249-1F34-4542-9C7A-168D3565427B}" dt="2023-10-09T12:26:16.068" v="682" actId="13926"/>
          <ac:spMkLst>
            <pc:docMk/>
            <pc:sldMk cId="3401749598" sldId="401"/>
            <ac:spMk id="3" creationId="{1CB54DF3-0219-494A-82BE-816D6997A041}"/>
          </ac:spMkLst>
        </pc:spChg>
      </pc:sldChg>
      <pc:sldChg chg="del">
        <pc:chgData name="Adela Zafrilla Chueca" userId="21494ff6-a607-4382-8bbb-d0bd94d58ece" providerId="ADAL" clId="{4E75A249-1F34-4542-9C7A-168D3565427B}" dt="2023-10-09T11:44:54.424" v="116" actId="2696"/>
        <pc:sldMkLst>
          <pc:docMk/>
          <pc:sldMk cId="2596193257" sldId="402"/>
        </pc:sldMkLst>
      </pc:sldChg>
      <pc:sldChg chg="delSp modSp ord">
        <pc:chgData name="Adela Zafrilla Chueca" userId="21494ff6-a607-4382-8bbb-d0bd94d58ece" providerId="ADAL" clId="{4E75A249-1F34-4542-9C7A-168D3565427B}" dt="2023-10-09T12:27:35.040" v="689"/>
        <pc:sldMkLst>
          <pc:docMk/>
          <pc:sldMk cId="2747957027" sldId="403"/>
        </pc:sldMkLst>
        <pc:spChg chg="mod">
          <ac:chgData name="Adela Zafrilla Chueca" userId="21494ff6-a607-4382-8bbb-d0bd94d58ece" providerId="ADAL" clId="{4E75A249-1F34-4542-9C7A-168D3565427B}" dt="2023-10-09T12:27:34.323" v="687" actId="1076"/>
          <ac:spMkLst>
            <pc:docMk/>
            <pc:sldMk cId="2747957027" sldId="403"/>
            <ac:spMk id="2" creationId="{86EEB990-1F27-44A9-BC83-27D120D53E68}"/>
          </ac:spMkLst>
        </pc:spChg>
        <pc:spChg chg="mod">
          <ac:chgData name="Adela Zafrilla Chueca" userId="21494ff6-a607-4382-8bbb-d0bd94d58ece" providerId="ADAL" clId="{4E75A249-1F34-4542-9C7A-168D3565427B}" dt="2023-10-09T11:59:09.232" v="445" actId="20577"/>
          <ac:spMkLst>
            <pc:docMk/>
            <pc:sldMk cId="2747957027" sldId="403"/>
            <ac:spMk id="3" creationId="{0A0C00CB-8AAF-49A1-B965-C9A2D61E643A}"/>
          </ac:spMkLst>
        </pc:spChg>
        <pc:spChg chg="del mod">
          <ac:chgData name="Adela Zafrilla Chueca" userId="21494ff6-a607-4382-8bbb-d0bd94d58ece" providerId="ADAL" clId="{4E75A249-1F34-4542-9C7A-168D3565427B}" dt="2023-10-09T12:27:35.040" v="689"/>
          <ac:spMkLst>
            <pc:docMk/>
            <pc:sldMk cId="2747957027" sldId="403"/>
            <ac:spMk id="7" creationId="{6DEE8CF2-FD43-49BE-A88D-AE7579C5C5FF}"/>
          </ac:spMkLst>
        </pc:spChg>
      </pc:sldChg>
      <pc:sldChg chg="delSp modSp ord">
        <pc:chgData name="Adela Zafrilla Chueca" userId="21494ff6-a607-4382-8bbb-d0bd94d58ece" providerId="ADAL" clId="{4E75A249-1F34-4542-9C7A-168D3565427B}" dt="2023-10-09T12:28:06.284" v="744" actId="20577"/>
        <pc:sldMkLst>
          <pc:docMk/>
          <pc:sldMk cId="155679536" sldId="405"/>
        </pc:sldMkLst>
        <pc:spChg chg="del">
          <ac:chgData name="Adela Zafrilla Chueca" userId="21494ff6-a607-4382-8bbb-d0bd94d58ece" providerId="ADAL" clId="{4E75A249-1F34-4542-9C7A-168D3565427B}" dt="2023-10-09T11:45:32.798" v="119" actId="478"/>
          <ac:spMkLst>
            <pc:docMk/>
            <pc:sldMk cId="155679536" sldId="405"/>
            <ac:spMk id="3" creationId="{25D0235D-9723-4494-BCF8-F440CF7BD8B6}"/>
          </ac:spMkLst>
        </pc:spChg>
        <pc:spChg chg="mod">
          <ac:chgData name="Adela Zafrilla Chueca" userId="21494ff6-a607-4382-8bbb-d0bd94d58ece" providerId="ADAL" clId="{4E75A249-1F34-4542-9C7A-168D3565427B}" dt="2023-10-09T12:28:06.284" v="744" actId="20577"/>
          <ac:spMkLst>
            <pc:docMk/>
            <pc:sldMk cId="155679536" sldId="405"/>
            <ac:spMk id="4" creationId="{7AB149EC-0A29-489C-98B2-0C5400AB5FB6}"/>
          </ac:spMkLst>
        </pc:spChg>
        <pc:spChg chg="del mod">
          <ac:chgData name="Adela Zafrilla Chueca" userId="21494ff6-a607-4382-8bbb-d0bd94d58ece" providerId="ADAL" clId="{4E75A249-1F34-4542-9C7A-168D3565427B}" dt="2023-10-09T11:45:28.137" v="118" actId="478"/>
          <ac:spMkLst>
            <pc:docMk/>
            <pc:sldMk cId="155679536" sldId="405"/>
            <ac:spMk id="5" creationId="{3ABC6EED-0B24-4C9A-A4DA-AD2BE59AEAEE}"/>
          </ac:spMkLst>
        </pc:spChg>
      </pc:sldChg>
      <pc:sldChg chg="delSp modSp ord">
        <pc:chgData name="Adela Zafrilla Chueca" userId="21494ff6-a607-4382-8bbb-d0bd94d58ece" providerId="ADAL" clId="{4E75A249-1F34-4542-9C7A-168D3565427B}" dt="2023-10-09T11:59:20.362" v="447"/>
        <pc:sldMkLst>
          <pc:docMk/>
          <pc:sldMk cId="3115688072" sldId="406"/>
        </pc:sldMkLst>
        <pc:spChg chg="mod">
          <ac:chgData name="Adela Zafrilla Chueca" userId="21494ff6-a607-4382-8bbb-d0bd94d58ece" providerId="ADAL" clId="{4E75A249-1F34-4542-9C7A-168D3565427B}" dt="2023-10-09T11:48:16.453" v="306" actId="12"/>
          <ac:spMkLst>
            <pc:docMk/>
            <pc:sldMk cId="3115688072" sldId="406"/>
            <ac:spMk id="4" creationId="{9903F361-5670-422B-A18E-43418FFBE931}"/>
          </ac:spMkLst>
        </pc:spChg>
        <pc:spChg chg="del mod">
          <ac:chgData name="Adela Zafrilla Chueca" userId="21494ff6-a607-4382-8bbb-d0bd94d58ece" providerId="ADAL" clId="{4E75A249-1F34-4542-9C7A-168D3565427B}" dt="2023-10-09T11:47:01.661" v="173" actId="478"/>
          <ac:spMkLst>
            <pc:docMk/>
            <pc:sldMk cId="3115688072" sldId="406"/>
            <ac:spMk id="5" creationId="{FA766546-E862-4ECF-B26D-5D21FF295A1C}"/>
          </ac:spMkLst>
        </pc:spChg>
      </pc:sldChg>
      <pc:sldChg chg="del ord">
        <pc:chgData name="Adela Zafrilla Chueca" userId="21494ff6-a607-4382-8bbb-d0bd94d58ece" providerId="ADAL" clId="{4E75A249-1F34-4542-9C7A-168D3565427B}" dt="2023-10-09T11:59:37.200" v="449" actId="2696"/>
        <pc:sldMkLst>
          <pc:docMk/>
          <pc:sldMk cId="3391232206" sldId="407"/>
        </pc:sldMkLst>
      </pc:sldChg>
      <pc:sldChg chg="ord">
        <pc:chgData name="Adela Zafrilla Chueca" userId="21494ff6-a607-4382-8bbb-d0bd94d58ece" providerId="ADAL" clId="{4E75A249-1F34-4542-9C7A-168D3565427B}" dt="2023-10-09T12:32:54.562" v="759"/>
        <pc:sldMkLst>
          <pc:docMk/>
          <pc:sldMk cId="1578250075" sldId="408"/>
        </pc:sldMkLst>
      </pc:sldChg>
      <pc:sldChg chg="addSp delSp modSp">
        <pc:chgData name="Adela Zafrilla Chueca" userId="21494ff6-a607-4382-8bbb-d0bd94d58ece" providerId="ADAL" clId="{4E75A249-1F34-4542-9C7A-168D3565427B}" dt="2023-10-09T12:41:48.709" v="954" actId="6549"/>
        <pc:sldMkLst>
          <pc:docMk/>
          <pc:sldMk cId="3015833851" sldId="409"/>
        </pc:sldMkLst>
        <pc:spChg chg="mod">
          <ac:chgData name="Adela Zafrilla Chueca" userId="21494ff6-a607-4382-8bbb-d0bd94d58ece" providerId="ADAL" clId="{4E75A249-1F34-4542-9C7A-168D3565427B}" dt="2023-10-09T12:34:21.052" v="848" actId="255"/>
          <ac:spMkLst>
            <pc:docMk/>
            <pc:sldMk cId="3015833851" sldId="409"/>
            <ac:spMk id="2" creationId="{9B75A320-19D4-4700-BF1A-40A119F9DB6C}"/>
          </ac:spMkLst>
        </pc:spChg>
        <pc:spChg chg="mod">
          <ac:chgData name="Adela Zafrilla Chueca" userId="21494ff6-a607-4382-8bbb-d0bd94d58ece" providerId="ADAL" clId="{4E75A249-1F34-4542-9C7A-168D3565427B}" dt="2023-10-09T12:41:43.622" v="953" actId="20577"/>
          <ac:spMkLst>
            <pc:docMk/>
            <pc:sldMk cId="3015833851" sldId="409"/>
            <ac:spMk id="3" creationId="{3B76B610-63EA-42DB-BE06-1B26659B9622}"/>
          </ac:spMkLst>
        </pc:spChg>
        <pc:spChg chg="add del">
          <ac:chgData name="Adela Zafrilla Chueca" userId="21494ff6-a607-4382-8bbb-d0bd94d58ece" providerId="ADAL" clId="{4E75A249-1F34-4542-9C7A-168D3565427B}" dt="2023-10-09T12:35:18.861" v="855"/>
          <ac:spMkLst>
            <pc:docMk/>
            <pc:sldMk cId="3015833851" sldId="409"/>
            <ac:spMk id="4" creationId="{D9852FB8-74FC-4871-803E-3D9A3AE64927}"/>
          </ac:spMkLst>
        </pc:spChg>
        <pc:spChg chg="add del mod">
          <ac:chgData name="Adela Zafrilla Chueca" userId="21494ff6-a607-4382-8bbb-d0bd94d58ece" providerId="ADAL" clId="{4E75A249-1F34-4542-9C7A-168D3565427B}" dt="2023-10-09T12:37:04.780" v="889" actId="478"/>
          <ac:spMkLst>
            <pc:docMk/>
            <pc:sldMk cId="3015833851" sldId="409"/>
            <ac:spMk id="5" creationId="{248131FC-4C68-43FA-8E74-2B0090DFCEC4}"/>
          </ac:spMkLst>
        </pc:spChg>
        <pc:spChg chg="add del mod">
          <ac:chgData name="Adela Zafrilla Chueca" userId="21494ff6-a607-4382-8bbb-d0bd94d58ece" providerId="ADAL" clId="{4E75A249-1F34-4542-9C7A-168D3565427B}" dt="2023-10-09T12:38:17.764" v="909" actId="478"/>
          <ac:spMkLst>
            <pc:docMk/>
            <pc:sldMk cId="3015833851" sldId="409"/>
            <ac:spMk id="6" creationId="{9EA455B2-B75B-4099-9D06-FEE1429464DA}"/>
          </ac:spMkLst>
        </pc:spChg>
        <pc:spChg chg="add del mod">
          <ac:chgData name="Adela Zafrilla Chueca" userId="21494ff6-a607-4382-8bbb-d0bd94d58ece" providerId="ADAL" clId="{4E75A249-1F34-4542-9C7A-168D3565427B}" dt="2023-10-09T12:38:10.736" v="906" actId="478"/>
          <ac:spMkLst>
            <pc:docMk/>
            <pc:sldMk cId="3015833851" sldId="409"/>
            <ac:spMk id="7" creationId="{E5FFA58D-7F99-4107-B4CE-AB975E199C2A}"/>
          </ac:spMkLst>
        </pc:spChg>
        <pc:spChg chg="add mod">
          <ac:chgData name="Adela Zafrilla Chueca" userId="21494ff6-a607-4382-8bbb-d0bd94d58ece" providerId="ADAL" clId="{4E75A249-1F34-4542-9C7A-168D3565427B}" dt="2023-10-09T12:41:48.709" v="954" actId="6549"/>
          <ac:spMkLst>
            <pc:docMk/>
            <pc:sldMk cId="3015833851" sldId="409"/>
            <ac:spMk id="8" creationId="{8E5BF9BD-DCC0-4C02-8149-A20BE17AF759}"/>
          </ac:spMkLst>
        </pc:spChg>
        <pc:spChg chg="add mod">
          <ac:chgData name="Adela Zafrilla Chueca" userId="21494ff6-a607-4382-8bbb-d0bd94d58ece" providerId="ADAL" clId="{4E75A249-1F34-4542-9C7A-168D3565427B}" dt="2023-10-09T12:40:55.202" v="939"/>
          <ac:spMkLst>
            <pc:docMk/>
            <pc:sldMk cId="3015833851" sldId="409"/>
            <ac:spMk id="9" creationId="{8A3F3471-0CA0-4985-A656-D2D355BF3BF6}"/>
          </ac:spMkLst>
        </pc:spChg>
      </pc:sldChg>
      <pc:sldChg chg="modSp">
        <pc:chgData name="Adela Zafrilla Chueca" userId="21494ff6-a607-4382-8bbb-d0bd94d58ece" providerId="ADAL" clId="{4E75A249-1F34-4542-9C7A-168D3565427B}" dt="2023-10-09T13:07:38.696" v="1007" actId="115"/>
        <pc:sldMkLst>
          <pc:docMk/>
          <pc:sldMk cId="421272392" sldId="411"/>
        </pc:sldMkLst>
        <pc:spChg chg="mod">
          <ac:chgData name="Adela Zafrilla Chueca" userId="21494ff6-a607-4382-8bbb-d0bd94d58ece" providerId="ADAL" clId="{4E75A249-1F34-4542-9C7A-168D3565427B}" dt="2023-10-09T13:07:38.696" v="1007" actId="115"/>
          <ac:spMkLst>
            <pc:docMk/>
            <pc:sldMk cId="421272392" sldId="411"/>
            <ac:spMk id="6" creationId="{2BC3F6F7-A002-447C-9CEE-17B10165BDA0}"/>
          </ac:spMkLst>
        </pc:spChg>
      </pc:sldChg>
      <pc:sldChg chg="modSp">
        <pc:chgData name="Adela Zafrilla Chueca" userId="21494ff6-a607-4382-8bbb-d0bd94d58ece" providerId="ADAL" clId="{4E75A249-1F34-4542-9C7A-168D3565427B}" dt="2023-10-09T13:09:08.892" v="1019" actId="6549"/>
        <pc:sldMkLst>
          <pc:docMk/>
          <pc:sldMk cId="3412900911" sldId="412"/>
        </pc:sldMkLst>
        <pc:spChg chg="mod">
          <ac:chgData name="Adela Zafrilla Chueca" userId="21494ff6-a607-4382-8bbb-d0bd94d58ece" providerId="ADAL" clId="{4E75A249-1F34-4542-9C7A-168D3565427B}" dt="2023-10-09T13:09:08.892" v="1019" actId="6549"/>
          <ac:spMkLst>
            <pc:docMk/>
            <pc:sldMk cId="3412900911" sldId="412"/>
            <ac:spMk id="2" creationId="{2C039843-86CB-4C23-8D62-C8894A83201D}"/>
          </ac:spMkLst>
        </pc:spChg>
      </pc:sldChg>
      <pc:sldChg chg="modSp ord">
        <pc:chgData name="Adela Zafrilla Chueca" userId="21494ff6-a607-4382-8bbb-d0bd94d58ece" providerId="ADAL" clId="{4E75A249-1F34-4542-9C7A-168D3565427B}" dt="2023-10-09T12:14:18.003" v="510" actId="20577"/>
        <pc:sldMkLst>
          <pc:docMk/>
          <pc:sldMk cId="2517557680" sldId="413"/>
        </pc:sldMkLst>
        <pc:spChg chg="mod">
          <ac:chgData name="Adela Zafrilla Chueca" userId="21494ff6-a607-4382-8bbb-d0bd94d58ece" providerId="ADAL" clId="{4E75A249-1F34-4542-9C7A-168D3565427B}" dt="2023-10-09T12:14:18.003" v="510" actId="20577"/>
          <ac:spMkLst>
            <pc:docMk/>
            <pc:sldMk cId="2517557680" sldId="413"/>
            <ac:spMk id="3" creationId="{7B0EA836-1912-4499-96CE-D07A8E17EDEA}"/>
          </ac:spMkLst>
        </pc:spChg>
      </pc:sldChg>
      <pc:sldChg chg="delSp modSp">
        <pc:chgData name="Adela Zafrilla Chueca" userId="21494ff6-a607-4382-8bbb-d0bd94d58ece" providerId="ADAL" clId="{4E75A249-1F34-4542-9C7A-168D3565427B}" dt="2023-10-09T13:03:34.457" v="983" actId="1076"/>
        <pc:sldMkLst>
          <pc:docMk/>
          <pc:sldMk cId="3334454499" sldId="415"/>
        </pc:sldMkLst>
        <pc:spChg chg="mod">
          <ac:chgData name="Adela Zafrilla Chueca" userId="21494ff6-a607-4382-8bbb-d0bd94d58ece" providerId="ADAL" clId="{4E75A249-1F34-4542-9C7A-168D3565427B}" dt="2023-10-09T13:02:35.281" v="979" actId="14100"/>
          <ac:spMkLst>
            <pc:docMk/>
            <pc:sldMk cId="3334454499" sldId="415"/>
            <ac:spMk id="3" creationId="{13A74958-07EC-4F4B-B23B-75266F852F8A}"/>
          </ac:spMkLst>
        </pc:spChg>
        <pc:spChg chg="mod">
          <ac:chgData name="Adela Zafrilla Chueca" userId="21494ff6-a607-4382-8bbb-d0bd94d58ece" providerId="ADAL" clId="{4E75A249-1F34-4542-9C7A-168D3565427B}" dt="2023-10-09T13:03:34.457" v="983" actId="1076"/>
          <ac:spMkLst>
            <pc:docMk/>
            <pc:sldMk cId="3334454499" sldId="415"/>
            <ac:spMk id="5" creationId="{2420CA7C-AFEE-4B22-9F50-7CE769E90756}"/>
          </ac:spMkLst>
        </pc:spChg>
        <pc:spChg chg="del">
          <ac:chgData name="Adela Zafrilla Chueca" userId="21494ff6-a607-4382-8bbb-d0bd94d58ece" providerId="ADAL" clId="{4E75A249-1F34-4542-9C7A-168D3565427B}" dt="2023-10-09T13:02:30.177" v="978" actId="478"/>
          <ac:spMkLst>
            <pc:docMk/>
            <pc:sldMk cId="3334454499" sldId="415"/>
            <ac:spMk id="9" creationId="{B749E859-7AF4-4D42-9E7D-C9E438E0B596}"/>
          </ac:spMkLst>
        </pc:spChg>
        <pc:spChg chg="mod">
          <ac:chgData name="Adela Zafrilla Chueca" userId="21494ff6-a607-4382-8bbb-d0bd94d58ece" providerId="ADAL" clId="{4E75A249-1F34-4542-9C7A-168D3565427B}" dt="2023-10-09T13:02:53.355" v="982" actId="1076"/>
          <ac:spMkLst>
            <pc:docMk/>
            <pc:sldMk cId="3334454499" sldId="415"/>
            <ac:spMk id="11" creationId="{15DCE088-4CFA-4BA5-A6BE-8B536AA1B48E}"/>
          </ac:spMkLst>
        </pc:spChg>
        <pc:picChg chg="del">
          <ac:chgData name="Adela Zafrilla Chueca" userId="21494ff6-a607-4382-8bbb-d0bd94d58ece" providerId="ADAL" clId="{4E75A249-1F34-4542-9C7A-168D3565427B}" dt="2023-10-09T13:02:27.349" v="977" actId="478"/>
          <ac:picMkLst>
            <pc:docMk/>
            <pc:sldMk cId="3334454499" sldId="415"/>
            <ac:picMk id="8" creationId="{0807CBDF-EA0D-4F09-96BD-115455B9595D}"/>
          </ac:picMkLst>
        </pc:picChg>
      </pc:sldChg>
      <pc:sldChg chg="delSp modSp del">
        <pc:chgData name="Adela Zafrilla Chueca" userId="21494ff6-a607-4382-8bbb-d0bd94d58ece" providerId="ADAL" clId="{4E75A249-1F34-4542-9C7A-168D3565427B}" dt="2023-10-09T11:50:26.564" v="313" actId="2696"/>
        <pc:sldMkLst>
          <pc:docMk/>
          <pc:sldMk cId="337693210" sldId="417"/>
        </pc:sldMkLst>
        <pc:spChg chg="del mod">
          <ac:chgData name="Adela Zafrilla Chueca" userId="21494ff6-a607-4382-8bbb-d0bd94d58ece" providerId="ADAL" clId="{4E75A249-1F34-4542-9C7A-168D3565427B}" dt="2023-10-09T11:50:18.347" v="311" actId="478"/>
          <ac:spMkLst>
            <pc:docMk/>
            <pc:sldMk cId="337693210" sldId="417"/>
            <ac:spMk id="2" creationId="{9FD7E0A5-D7C1-4FF5-A359-F97AE6DBD3CC}"/>
          </ac:spMkLst>
        </pc:spChg>
        <pc:picChg chg="del">
          <ac:chgData name="Adela Zafrilla Chueca" userId="21494ff6-a607-4382-8bbb-d0bd94d58ece" providerId="ADAL" clId="{4E75A249-1F34-4542-9C7A-168D3565427B}" dt="2023-10-09T11:50:19.566" v="312" actId="478"/>
          <ac:picMkLst>
            <pc:docMk/>
            <pc:sldMk cId="337693210" sldId="417"/>
            <ac:picMk id="3" creationId="{65CE2334-3F32-4E1C-91E4-BE13EA313F4D}"/>
          </ac:picMkLst>
        </pc:picChg>
      </pc:sldChg>
      <pc:sldChg chg="addSp delSp modSp">
        <pc:chgData name="Adela Zafrilla Chueca" userId="21494ff6-a607-4382-8bbb-d0bd94d58ece" providerId="ADAL" clId="{4E75A249-1F34-4542-9C7A-168D3565427B}" dt="2023-10-09T12:00:34.904" v="455" actId="1076"/>
        <pc:sldMkLst>
          <pc:docMk/>
          <pc:sldMk cId="3844373060" sldId="419"/>
        </pc:sldMkLst>
        <pc:picChg chg="add mod">
          <ac:chgData name="Adela Zafrilla Chueca" userId="21494ff6-a607-4382-8bbb-d0bd94d58ece" providerId="ADAL" clId="{4E75A249-1F34-4542-9C7A-168D3565427B}" dt="2023-10-09T12:00:34.904" v="455" actId="1076"/>
          <ac:picMkLst>
            <pc:docMk/>
            <pc:sldMk cId="3844373060" sldId="419"/>
            <ac:picMk id="2" creationId="{C258EBA1-FC8B-463C-8092-89C5412C2B55}"/>
          </ac:picMkLst>
        </pc:picChg>
        <pc:picChg chg="del">
          <ac:chgData name="Adela Zafrilla Chueca" userId="21494ff6-a607-4382-8bbb-d0bd94d58ece" providerId="ADAL" clId="{4E75A249-1F34-4542-9C7A-168D3565427B}" dt="2023-10-09T11:59:56.320" v="451" actId="478"/>
          <ac:picMkLst>
            <pc:docMk/>
            <pc:sldMk cId="3844373060" sldId="419"/>
            <ac:picMk id="3" creationId="{F64769C4-873C-4923-A63B-3290DD84918D}"/>
          </ac:picMkLst>
        </pc:picChg>
      </pc:sldChg>
      <pc:sldChg chg="addSp modSp add mod ord setBg">
        <pc:chgData name="Adela Zafrilla Chueca" userId="21494ff6-a607-4382-8bbb-d0bd94d58ece" providerId="ADAL" clId="{4E75A249-1F34-4542-9C7A-168D3565427B}" dt="2023-10-09T13:14:09.248" v="1038" actId="20577"/>
        <pc:sldMkLst>
          <pc:docMk/>
          <pc:sldMk cId="4241785951" sldId="420"/>
        </pc:sldMkLst>
        <pc:spChg chg="mod">
          <ac:chgData name="Adela Zafrilla Chueca" userId="21494ff6-a607-4382-8bbb-d0bd94d58ece" providerId="ADAL" clId="{4E75A249-1F34-4542-9C7A-168D3565427B}" dt="2023-10-09T13:14:09.248" v="1038" actId="20577"/>
          <ac:spMkLst>
            <pc:docMk/>
            <pc:sldMk cId="4241785951" sldId="420"/>
            <ac:spMk id="2" creationId="{55324D0A-72F5-4E93-8B97-EEF207F0EE58}"/>
          </ac:spMkLst>
        </pc:spChg>
        <pc:spChg chg="add">
          <ac:chgData name="Adela Zafrilla Chueca" userId="21494ff6-a607-4382-8bbb-d0bd94d58ece" providerId="ADAL" clId="{4E75A249-1F34-4542-9C7A-168D3565427B}" dt="2023-10-09T11:51:50.117" v="317" actId="26606"/>
          <ac:spMkLst>
            <pc:docMk/>
            <pc:sldMk cId="4241785951" sldId="420"/>
            <ac:spMk id="8" creationId="{53F29798-D584-4792-9B62-3F5F5C36D619}"/>
          </ac:spMkLst>
        </pc:spChg>
        <pc:picChg chg="add mod">
          <ac:chgData name="Adela Zafrilla Chueca" userId="21494ff6-a607-4382-8bbb-d0bd94d58ece" providerId="ADAL" clId="{4E75A249-1F34-4542-9C7A-168D3565427B}" dt="2023-10-09T13:13:48.054" v="1033" actId="1076"/>
          <ac:picMkLst>
            <pc:docMk/>
            <pc:sldMk cId="4241785951" sldId="420"/>
            <ac:picMk id="3" creationId="{307D0138-185B-4ADD-B5ED-20AD82DBECD7}"/>
          </ac:picMkLst>
        </pc:picChg>
      </pc:sldChg>
      <pc:sldChg chg="addSp delSp modSp add mod ord setBg">
        <pc:chgData name="Adela Zafrilla Chueca" userId="21494ff6-a607-4382-8bbb-d0bd94d58ece" providerId="ADAL" clId="{4E75A249-1F34-4542-9C7A-168D3565427B}" dt="2023-10-09T11:55:23.732" v="397" actId="1076"/>
        <pc:sldMkLst>
          <pc:docMk/>
          <pc:sldMk cId="1851514020" sldId="421"/>
        </pc:sldMkLst>
        <pc:spChg chg="add del">
          <ac:chgData name="Adela Zafrilla Chueca" userId="21494ff6-a607-4382-8bbb-d0bd94d58ece" providerId="ADAL" clId="{4E75A249-1F34-4542-9C7A-168D3565427B}" dt="2023-10-09T11:55:15.933" v="395" actId="26606"/>
          <ac:spMkLst>
            <pc:docMk/>
            <pc:sldMk cId="1851514020" sldId="421"/>
            <ac:spMk id="2" creationId="{9DBB2843-C428-4531-A253-B0267C86653C}"/>
          </ac:spMkLst>
        </pc:spChg>
        <pc:spChg chg="add del">
          <ac:chgData name="Adela Zafrilla Chueca" userId="21494ff6-a607-4382-8bbb-d0bd94d58ece" providerId="ADAL" clId="{4E75A249-1F34-4542-9C7A-168D3565427B}" dt="2023-10-09T11:55:15.933" v="395" actId="26606"/>
          <ac:spMkLst>
            <pc:docMk/>
            <pc:sldMk cId="1851514020" sldId="421"/>
            <ac:spMk id="3" creationId="{33C722F5-CA4A-46BC-90FB-107813BE0688}"/>
          </ac:spMkLst>
        </pc:spChg>
        <pc:spChg chg="add del">
          <ac:chgData name="Adela Zafrilla Chueca" userId="21494ff6-a607-4382-8bbb-d0bd94d58ece" providerId="ADAL" clId="{4E75A249-1F34-4542-9C7A-168D3565427B}" dt="2023-10-09T11:55:06.872" v="387" actId="26606"/>
          <ac:spMkLst>
            <pc:docMk/>
            <pc:sldMk cId="1851514020" sldId="421"/>
            <ac:spMk id="6" creationId="{9DBB2843-C428-4531-A253-B0267C86653C}"/>
          </ac:spMkLst>
        </pc:spChg>
        <pc:spChg chg="add del">
          <ac:chgData name="Adela Zafrilla Chueca" userId="21494ff6-a607-4382-8bbb-d0bd94d58ece" providerId="ADAL" clId="{4E75A249-1F34-4542-9C7A-168D3565427B}" dt="2023-10-09T11:55:06.872" v="387" actId="26606"/>
          <ac:spMkLst>
            <pc:docMk/>
            <pc:sldMk cId="1851514020" sldId="421"/>
            <ac:spMk id="7" creationId="{33C722F5-CA4A-46BC-90FB-107813BE0688}"/>
          </ac:spMkLst>
        </pc:spChg>
        <pc:spChg chg="add del">
          <ac:chgData name="Adela Zafrilla Chueca" userId="21494ff6-a607-4382-8bbb-d0bd94d58ece" providerId="ADAL" clId="{4E75A249-1F34-4542-9C7A-168D3565427B}" dt="2023-10-09T11:55:04.103" v="383" actId="26606"/>
          <ac:spMkLst>
            <pc:docMk/>
            <pc:sldMk cId="1851514020" sldId="421"/>
            <ac:spMk id="9" creationId="{42A4FC2C-047E-45A5-965D-8E1E3BF09BC6}"/>
          </ac:spMkLst>
        </pc:spChg>
        <pc:spChg chg="add del">
          <ac:chgData name="Adela Zafrilla Chueca" userId="21494ff6-a607-4382-8bbb-d0bd94d58ece" providerId="ADAL" clId="{4E75A249-1F34-4542-9C7A-168D3565427B}" dt="2023-10-09T11:55:15.933" v="395" actId="26606"/>
          <ac:spMkLst>
            <pc:docMk/>
            <pc:sldMk cId="1851514020" sldId="421"/>
            <ac:spMk id="10" creationId="{42A4FC2C-047E-45A5-965D-8E1E3BF09BC6}"/>
          </ac:spMkLst>
        </pc:spChg>
        <pc:grpChg chg="add del">
          <ac:chgData name="Adela Zafrilla Chueca" userId="21494ff6-a607-4382-8bbb-d0bd94d58ece" providerId="ADAL" clId="{4E75A249-1F34-4542-9C7A-168D3565427B}" dt="2023-10-09T11:55:06.872" v="387" actId="26606"/>
          <ac:grpSpMkLst>
            <pc:docMk/>
            <pc:sldMk cId="1851514020" sldId="421"/>
            <ac:grpSpMk id="8" creationId="{3AFCAD34-1AFC-BC1A-F6B2-C34C63912EAB}"/>
          </ac:grpSpMkLst>
        </pc:grpChg>
        <pc:picChg chg="add mod">
          <ac:chgData name="Adela Zafrilla Chueca" userId="21494ff6-a607-4382-8bbb-d0bd94d58ece" providerId="ADAL" clId="{4E75A249-1F34-4542-9C7A-168D3565427B}" dt="2023-10-09T11:55:23.732" v="397" actId="1076"/>
          <ac:picMkLst>
            <pc:docMk/>
            <pc:sldMk cId="1851514020" sldId="421"/>
            <ac:picMk id="4" creationId="{6DE53A40-7991-41EC-9E66-44ADDB84A5FA}"/>
          </ac:picMkLst>
        </pc:picChg>
      </pc:sldChg>
      <pc:sldChg chg="addSp modSp add ord">
        <pc:chgData name="Adela Zafrilla Chueca" userId="21494ff6-a607-4382-8bbb-d0bd94d58ece" providerId="ADAL" clId="{4E75A249-1F34-4542-9C7A-168D3565427B}" dt="2023-10-09T11:56:13.037" v="402" actId="14100"/>
        <pc:sldMkLst>
          <pc:docMk/>
          <pc:sldMk cId="2122045818" sldId="422"/>
        </pc:sldMkLst>
        <pc:picChg chg="add mod">
          <ac:chgData name="Adela Zafrilla Chueca" userId="21494ff6-a607-4382-8bbb-d0bd94d58ece" providerId="ADAL" clId="{4E75A249-1F34-4542-9C7A-168D3565427B}" dt="2023-10-09T11:56:13.037" v="402" actId="14100"/>
          <ac:picMkLst>
            <pc:docMk/>
            <pc:sldMk cId="2122045818" sldId="422"/>
            <ac:picMk id="4" creationId="{7D98ED11-F647-4140-8E6C-95E99860245E}"/>
          </ac:picMkLst>
        </pc:picChg>
      </pc:sldChg>
      <pc:sldChg chg="addSp modSp add">
        <pc:chgData name="Adela Zafrilla Chueca" userId="21494ff6-a607-4382-8bbb-d0bd94d58ece" providerId="ADAL" clId="{4E75A249-1F34-4542-9C7A-168D3565427B}" dt="2023-10-09T11:56:57.307" v="406" actId="14100"/>
        <pc:sldMkLst>
          <pc:docMk/>
          <pc:sldMk cId="2890010308" sldId="423"/>
        </pc:sldMkLst>
        <pc:picChg chg="add mod">
          <ac:chgData name="Adela Zafrilla Chueca" userId="21494ff6-a607-4382-8bbb-d0bd94d58ece" providerId="ADAL" clId="{4E75A249-1F34-4542-9C7A-168D3565427B}" dt="2023-10-09T11:56:57.307" v="406" actId="14100"/>
          <ac:picMkLst>
            <pc:docMk/>
            <pc:sldMk cId="2890010308" sldId="423"/>
            <ac:picMk id="4" creationId="{AE48B423-FEBA-4EA2-A0AC-74F70BB10608}"/>
          </ac:picMkLst>
        </pc:picChg>
      </pc:sldChg>
      <pc:sldChg chg="addSp modSp add ord">
        <pc:chgData name="Adela Zafrilla Chueca" userId="21494ff6-a607-4382-8bbb-d0bd94d58ece" providerId="ADAL" clId="{4E75A249-1F34-4542-9C7A-168D3565427B}" dt="2023-10-09T11:59:40.551" v="450"/>
        <pc:sldMkLst>
          <pc:docMk/>
          <pc:sldMk cId="3023351888" sldId="424"/>
        </pc:sldMkLst>
        <pc:picChg chg="add mod">
          <ac:chgData name="Adela Zafrilla Chueca" userId="21494ff6-a607-4382-8bbb-d0bd94d58ece" providerId="ADAL" clId="{4E75A249-1F34-4542-9C7A-168D3565427B}" dt="2023-10-09T11:58:09.875" v="410" actId="14100"/>
          <ac:picMkLst>
            <pc:docMk/>
            <pc:sldMk cId="3023351888" sldId="424"/>
            <ac:picMk id="4" creationId="{BC87FBC4-5593-473D-ACEB-3898A18CE864}"/>
          </ac:picMkLst>
        </pc:picChg>
      </pc:sldChg>
      <pc:sldChg chg="addSp modSp add ord">
        <pc:chgData name="Adela Zafrilla Chueca" userId="21494ff6-a607-4382-8bbb-d0bd94d58ece" providerId="ADAL" clId="{4E75A249-1F34-4542-9C7A-168D3565427B}" dt="2023-10-09T13:10:36.974" v="1024" actId="255"/>
        <pc:sldMkLst>
          <pc:docMk/>
          <pc:sldMk cId="2504220961" sldId="425"/>
        </pc:sldMkLst>
        <pc:spChg chg="mod">
          <ac:chgData name="Adela Zafrilla Chueca" userId="21494ff6-a607-4382-8bbb-d0bd94d58ece" providerId="ADAL" clId="{4E75A249-1F34-4542-9C7A-168D3565427B}" dt="2023-10-09T13:10:36.974" v="1024" actId="255"/>
          <ac:spMkLst>
            <pc:docMk/>
            <pc:sldMk cId="2504220961" sldId="425"/>
            <ac:spMk id="2" creationId="{35951446-3AE2-490D-A8CB-3880517E1756}"/>
          </ac:spMkLst>
        </pc:spChg>
        <pc:spChg chg="add mod">
          <ac:chgData name="Adela Zafrilla Chueca" userId="21494ff6-a607-4382-8bbb-d0bd94d58ece" providerId="ADAL" clId="{4E75A249-1F34-4542-9C7A-168D3565427B}" dt="2023-10-09T12:05:18.275" v="499" actId="1076"/>
          <ac:spMkLst>
            <pc:docMk/>
            <pc:sldMk cId="2504220961" sldId="425"/>
            <ac:spMk id="4" creationId="{90B53435-5673-42C8-8ACC-9EF2DB8F073E}"/>
          </ac:spMkLst>
        </pc:spChg>
        <pc:picChg chg="add mod">
          <ac:chgData name="Adela Zafrilla Chueca" userId="21494ff6-a607-4382-8bbb-d0bd94d58ece" providerId="ADAL" clId="{4E75A249-1F34-4542-9C7A-168D3565427B}" dt="2023-10-09T12:04:57.525" v="495" actId="14100"/>
          <ac:picMkLst>
            <pc:docMk/>
            <pc:sldMk cId="2504220961" sldId="425"/>
            <ac:picMk id="3" creationId="{4B0FCA01-6179-4427-8EA4-F9C54A07AF55}"/>
          </ac:picMkLst>
        </pc:picChg>
      </pc:sldChg>
      <pc:sldChg chg="addSp modSp add ord">
        <pc:chgData name="Adela Zafrilla Chueca" userId="21494ff6-a607-4382-8bbb-d0bd94d58ece" providerId="ADAL" clId="{4E75A249-1F34-4542-9C7A-168D3565427B}" dt="2023-10-09T12:06:37.007" v="509" actId="14100"/>
        <pc:sldMkLst>
          <pc:docMk/>
          <pc:sldMk cId="15154185" sldId="426"/>
        </pc:sldMkLst>
        <pc:picChg chg="add mod">
          <ac:chgData name="Adela Zafrilla Chueca" userId="21494ff6-a607-4382-8bbb-d0bd94d58ece" providerId="ADAL" clId="{4E75A249-1F34-4542-9C7A-168D3565427B}" dt="2023-10-09T12:06:08.356" v="507" actId="1076"/>
          <ac:picMkLst>
            <pc:docMk/>
            <pc:sldMk cId="15154185" sldId="426"/>
            <ac:picMk id="3" creationId="{5520B2F3-7B7D-46F8-886D-DC595A43E657}"/>
          </ac:picMkLst>
        </pc:picChg>
        <pc:picChg chg="add mod">
          <ac:chgData name="Adela Zafrilla Chueca" userId="21494ff6-a607-4382-8bbb-d0bd94d58ece" providerId="ADAL" clId="{4E75A249-1F34-4542-9C7A-168D3565427B}" dt="2023-10-09T12:06:37.007" v="509" actId="14100"/>
          <ac:picMkLst>
            <pc:docMk/>
            <pc:sldMk cId="15154185" sldId="426"/>
            <ac:picMk id="4" creationId="{A6B156ED-FD8E-498C-894D-AD27D6DF9452}"/>
          </ac:picMkLst>
        </pc:picChg>
      </pc:sldChg>
      <pc:sldChg chg="addSp modSp add ord">
        <pc:chgData name="Adela Zafrilla Chueca" userId="21494ff6-a607-4382-8bbb-d0bd94d58ece" providerId="ADAL" clId="{4E75A249-1F34-4542-9C7A-168D3565427B}" dt="2023-10-09T12:32:43.785" v="758" actId="1076"/>
        <pc:sldMkLst>
          <pc:docMk/>
          <pc:sldMk cId="1137602022" sldId="427"/>
        </pc:sldMkLst>
        <pc:spChg chg="add mod">
          <ac:chgData name="Adela Zafrilla Chueca" userId="21494ff6-a607-4382-8bbb-d0bd94d58ece" providerId="ADAL" clId="{4E75A249-1F34-4542-9C7A-168D3565427B}" dt="2023-10-09T12:32:10.332" v="752" actId="1076"/>
          <ac:spMkLst>
            <pc:docMk/>
            <pc:sldMk cId="1137602022" sldId="427"/>
            <ac:spMk id="2" creationId="{8F47E053-1F5D-43A4-811B-A0FB193E7D38}"/>
          </ac:spMkLst>
        </pc:spChg>
        <pc:picChg chg="add mod">
          <ac:chgData name="Adela Zafrilla Chueca" userId="21494ff6-a607-4382-8bbb-d0bd94d58ece" providerId="ADAL" clId="{4E75A249-1F34-4542-9C7A-168D3565427B}" dt="2023-10-09T12:32:23.979" v="756" actId="1076"/>
          <ac:picMkLst>
            <pc:docMk/>
            <pc:sldMk cId="1137602022" sldId="427"/>
            <ac:picMk id="3" creationId="{2FCDBA8F-744C-4A56-A665-930AD19F87DB}"/>
          </ac:picMkLst>
        </pc:picChg>
        <pc:picChg chg="add mod">
          <ac:chgData name="Adela Zafrilla Chueca" userId="21494ff6-a607-4382-8bbb-d0bd94d58ece" providerId="ADAL" clId="{4E75A249-1F34-4542-9C7A-168D3565427B}" dt="2023-10-09T12:32:43.785" v="758" actId="1076"/>
          <ac:picMkLst>
            <pc:docMk/>
            <pc:sldMk cId="1137602022" sldId="427"/>
            <ac:picMk id="4" creationId="{86CF3419-8780-484D-9466-FF278ECEC3FB}"/>
          </ac:picMkLst>
        </pc:picChg>
      </pc:sldChg>
      <pc:sldChg chg="addSp modSp add">
        <pc:chgData name="Adela Zafrilla Chueca" userId="21494ff6-a607-4382-8bbb-d0bd94d58ece" providerId="ADAL" clId="{4E75A249-1F34-4542-9C7A-168D3565427B}" dt="2023-10-09T12:56:35.019" v="966" actId="14100"/>
        <pc:sldMkLst>
          <pc:docMk/>
          <pc:sldMk cId="1175275069" sldId="428"/>
        </pc:sldMkLst>
        <pc:graphicFrameChg chg="add mod modGraphic">
          <ac:chgData name="Adela Zafrilla Chueca" userId="21494ff6-a607-4382-8bbb-d0bd94d58ece" providerId="ADAL" clId="{4E75A249-1F34-4542-9C7A-168D3565427B}" dt="2023-10-09T12:56:35.019" v="966" actId="14100"/>
          <ac:graphicFrameMkLst>
            <pc:docMk/>
            <pc:sldMk cId="1175275069" sldId="428"/>
            <ac:graphicFrameMk id="2" creationId="{464406FF-B8C3-405D-8A4A-CA6FCD3A4198}"/>
          </ac:graphicFrameMkLst>
        </pc:graphicFrameChg>
      </pc:sldChg>
      <pc:sldChg chg="addSp modSp add">
        <pc:chgData name="Adela Zafrilla Chueca" userId="21494ff6-a607-4382-8bbb-d0bd94d58ece" providerId="ADAL" clId="{4E75A249-1F34-4542-9C7A-168D3565427B}" dt="2023-10-09T13:12:48.957" v="1028" actId="14100"/>
        <pc:sldMkLst>
          <pc:docMk/>
          <pc:sldMk cId="1364720990" sldId="429"/>
        </pc:sldMkLst>
        <pc:picChg chg="add mod">
          <ac:chgData name="Adela Zafrilla Chueca" userId="21494ff6-a607-4382-8bbb-d0bd94d58ece" providerId="ADAL" clId="{4E75A249-1F34-4542-9C7A-168D3565427B}" dt="2023-10-09T13:12:48.957" v="1028" actId="14100"/>
          <ac:picMkLst>
            <pc:docMk/>
            <pc:sldMk cId="1364720990" sldId="429"/>
            <ac:picMk id="4" creationId="{83E233C1-1431-4B19-B7FA-3090B5EDA201}"/>
          </ac:picMkLst>
        </pc:picChg>
      </pc:sldChg>
      <pc:sldMasterChg chg="setBg delSldLayout modSldLayout">
        <pc:chgData name="Adela Zafrilla Chueca" userId="21494ff6-a607-4382-8bbb-d0bd94d58ece" providerId="ADAL" clId="{4E75A249-1F34-4542-9C7A-168D3565427B}" dt="2023-10-09T12:00:46.866" v="457" actId="2696"/>
        <pc:sldMasterMkLst>
          <pc:docMk/>
          <pc:sldMasterMk cId="1524480636" sldId="2147483648"/>
        </pc:sldMasterMkLst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3219418390" sldId="2147483649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2308547273" sldId="2147483650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2701898616" sldId="2147483651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564622670" sldId="2147483652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544732505" sldId="2147483653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3594853389" sldId="2147483654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614145551" sldId="2147483655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3825839967" sldId="2147483656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4146876085" sldId="2147483657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951763896" sldId="2147483658"/>
          </pc:sldLayoutMkLst>
        </pc:sldLayoutChg>
        <pc:sldLayoutChg chg="setBg">
          <pc:chgData name="Adela Zafrilla Chueca" userId="21494ff6-a607-4382-8bbb-d0bd94d58ece" providerId="ADAL" clId="{4E75A249-1F34-4542-9C7A-168D3565427B}" dt="2023-10-09T11:41:16.804" v="16"/>
          <pc:sldLayoutMkLst>
            <pc:docMk/>
            <pc:sldMasterMk cId="1524480636" sldId="2147483648"/>
            <pc:sldLayoutMk cId="2370506883" sldId="2147483659"/>
          </pc:sldLayoutMkLst>
        </pc:sldLayoutChg>
        <pc:sldLayoutChg chg="del setBg">
          <pc:chgData name="Adela Zafrilla Chueca" userId="21494ff6-a607-4382-8bbb-d0bd94d58ece" providerId="ADAL" clId="{4E75A249-1F34-4542-9C7A-168D3565427B}" dt="2023-10-09T12:00:46.866" v="457" actId="2696"/>
          <pc:sldLayoutMkLst>
            <pc:docMk/>
            <pc:sldMasterMk cId="1524480636" sldId="2147483648"/>
            <pc:sldLayoutMk cId="184940986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8E8E0-05A5-4432-AEEC-19714B07AC13}" type="datetimeFigureOut">
              <a:rPr lang="ca-ES" smtClean="0"/>
              <a:t>9/10/2023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71EEB-C587-4009-B03B-8984A1F8626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61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1EEB-C587-4009-B03B-8984A1F86266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497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71EEB-C587-4009-B03B-8984A1F86266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14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7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6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5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4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35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4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76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5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54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11239" y="6169665"/>
            <a:ext cx="10881360" cy="1906905"/>
          </a:xfrm>
        </p:spPr>
        <p:txBody>
          <a:bodyPr anchor="t"/>
          <a:lstStyle>
            <a:lvl1pPr algn="l">
              <a:defRPr sz="5169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1pPr>
            <a:lvl2pPr marL="590721" indent="0">
              <a:buNone/>
              <a:defRPr sz="2326">
                <a:solidFill>
                  <a:schemeClr val="tx1">
                    <a:tint val="75000"/>
                  </a:schemeClr>
                </a:solidFill>
              </a:defRPr>
            </a:lvl2pPr>
            <a:lvl3pPr marL="1181444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3pPr>
            <a:lvl4pPr marL="1772167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4pPr>
            <a:lvl5pPr marL="2362889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5pPr>
            <a:lvl6pPr marL="2953611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6pPr>
            <a:lvl7pPr marL="3544333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7pPr>
            <a:lvl8pPr marL="4135055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8pPr>
            <a:lvl9pPr marL="4725778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8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721" indent="0">
              <a:buNone/>
              <a:defRPr sz="2585" b="1"/>
            </a:lvl2pPr>
            <a:lvl3pPr marL="1181444" indent="0">
              <a:buNone/>
              <a:defRPr sz="2326" b="1"/>
            </a:lvl3pPr>
            <a:lvl4pPr marL="1772167" indent="0">
              <a:buNone/>
              <a:defRPr sz="2068" b="1"/>
            </a:lvl4pPr>
            <a:lvl5pPr marL="2362889" indent="0">
              <a:buNone/>
              <a:defRPr sz="2068" b="1"/>
            </a:lvl5pPr>
            <a:lvl6pPr marL="2953611" indent="0">
              <a:buNone/>
              <a:defRPr sz="2068" b="1"/>
            </a:lvl6pPr>
            <a:lvl7pPr marL="3544333" indent="0">
              <a:buNone/>
              <a:defRPr sz="2068" b="1"/>
            </a:lvl7pPr>
            <a:lvl8pPr marL="4135055" indent="0">
              <a:buNone/>
              <a:defRPr sz="2068" b="1"/>
            </a:lvl8pPr>
            <a:lvl9pPr marL="4725778" indent="0">
              <a:buNone/>
              <a:defRPr sz="2068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721" indent="0">
              <a:buNone/>
              <a:defRPr sz="2585" b="1"/>
            </a:lvl2pPr>
            <a:lvl3pPr marL="1181444" indent="0">
              <a:buNone/>
              <a:defRPr sz="2326" b="1"/>
            </a:lvl3pPr>
            <a:lvl4pPr marL="1772167" indent="0">
              <a:buNone/>
              <a:defRPr sz="2068" b="1"/>
            </a:lvl4pPr>
            <a:lvl5pPr marL="2362889" indent="0">
              <a:buNone/>
              <a:defRPr sz="2068" b="1"/>
            </a:lvl5pPr>
            <a:lvl6pPr marL="2953611" indent="0">
              <a:buNone/>
              <a:defRPr sz="2068" b="1"/>
            </a:lvl6pPr>
            <a:lvl7pPr marL="3544333" indent="0">
              <a:buNone/>
              <a:defRPr sz="2068" b="1"/>
            </a:lvl7pPr>
            <a:lvl8pPr marL="4135055" indent="0">
              <a:buNone/>
              <a:defRPr sz="2068" b="1"/>
            </a:lvl8pPr>
            <a:lvl9pPr marL="4725778" indent="0">
              <a:buNone/>
              <a:defRPr sz="2068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73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8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4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05072" y="382272"/>
            <a:ext cx="7156450" cy="8194358"/>
          </a:xfrm>
        </p:spPr>
        <p:txBody>
          <a:bodyPr/>
          <a:lstStyle>
            <a:lvl1pPr>
              <a:defRPr sz="4135"/>
            </a:lvl1pPr>
            <a:lvl2pPr>
              <a:defRPr sz="3618"/>
            </a:lvl2pPr>
            <a:lvl3pPr>
              <a:defRPr sz="3102"/>
            </a:lvl3pPr>
            <a:lvl4pPr>
              <a:defRPr sz="2585"/>
            </a:lvl4pPr>
            <a:lvl5pPr>
              <a:defRPr sz="2585"/>
            </a:lvl5pPr>
            <a:lvl6pPr>
              <a:defRPr sz="2585"/>
            </a:lvl6pPr>
            <a:lvl7pPr>
              <a:defRPr sz="2585"/>
            </a:lvl7pPr>
            <a:lvl8pPr>
              <a:defRPr sz="2585"/>
            </a:lvl8pPr>
            <a:lvl9pPr>
              <a:defRPr sz="2585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1809"/>
            </a:lvl1pPr>
            <a:lvl2pPr marL="590721" indent="0">
              <a:buNone/>
              <a:defRPr sz="1551"/>
            </a:lvl2pPr>
            <a:lvl3pPr marL="1181444" indent="0">
              <a:buNone/>
              <a:defRPr sz="1292"/>
            </a:lvl3pPr>
            <a:lvl4pPr marL="1772167" indent="0">
              <a:buNone/>
              <a:defRPr sz="1163"/>
            </a:lvl4pPr>
            <a:lvl5pPr marL="2362889" indent="0">
              <a:buNone/>
              <a:defRPr sz="1163"/>
            </a:lvl5pPr>
            <a:lvl6pPr marL="2953611" indent="0">
              <a:buNone/>
              <a:defRPr sz="1163"/>
            </a:lvl6pPr>
            <a:lvl7pPr marL="3544333" indent="0">
              <a:buNone/>
              <a:defRPr sz="1163"/>
            </a:lvl7pPr>
            <a:lvl8pPr marL="4135055" indent="0">
              <a:buNone/>
              <a:defRPr sz="1163"/>
            </a:lvl8pPr>
            <a:lvl9pPr marL="4725778" indent="0">
              <a:buNone/>
              <a:defRPr sz="1163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83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135"/>
            </a:lvl1pPr>
            <a:lvl2pPr marL="590721" indent="0">
              <a:buNone/>
              <a:defRPr sz="3618"/>
            </a:lvl2pPr>
            <a:lvl3pPr marL="1181444" indent="0">
              <a:buNone/>
              <a:defRPr sz="3102"/>
            </a:lvl3pPr>
            <a:lvl4pPr marL="1772167" indent="0">
              <a:buNone/>
              <a:defRPr sz="2585"/>
            </a:lvl4pPr>
            <a:lvl5pPr marL="2362889" indent="0">
              <a:buNone/>
              <a:defRPr sz="2585"/>
            </a:lvl5pPr>
            <a:lvl6pPr marL="2953611" indent="0">
              <a:buNone/>
              <a:defRPr sz="2585"/>
            </a:lvl6pPr>
            <a:lvl7pPr marL="3544333" indent="0">
              <a:buNone/>
              <a:defRPr sz="2585"/>
            </a:lvl7pPr>
            <a:lvl8pPr marL="4135055" indent="0">
              <a:buNone/>
              <a:defRPr sz="2585"/>
            </a:lvl8pPr>
            <a:lvl9pPr marL="4725778" indent="0">
              <a:buNone/>
              <a:defRPr sz="2585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809"/>
            </a:lvl1pPr>
            <a:lvl2pPr marL="590721" indent="0">
              <a:buNone/>
              <a:defRPr sz="1551"/>
            </a:lvl2pPr>
            <a:lvl3pPr marL="1181444" indent="0">
              <a:buNone/>
              <a:defRPr sz="1292"/>
            </a:lvl3pPr>
            <a:lvl4pPr marL="1772167" indent="0">
              <a:buNone/>
              <a:defRPr sz="1163"/>
            </a:lvl4pPr>
            <a:lvl5pPr marL="2362889" indent="0">
              <a:buNone/>
              <a:defRPr sz="1163"/>
            </a:lvl5pPr>
            <a:lvl6pPr marL="2953611" indent="0">
              <a:buNone/>
              <a:defRPr sz="1163"/>
            </a:lvl6pPr>
            <a:lvl7pPr marL="3544333" indent="0">
              <a:buNone/>
              <a:defRPr sz="1163"/>
            </a:lvl7pPr>
            <a:lvl8pPr marL="4135055" indent="0">
              <a:buNone/>
              <a:defRPr sz="1163"/>
            </a:lvl8pPr>
            <a:lvl9pPr marL="4725778" indent="0">
              <a:buNone/>
              <a:defRPr sz="1163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8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F655-4622-49A4-B3F8-315DBCFFC048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4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1444" rtl="0" eaLnBrk="1" latinLnBrk="0" hangingPunct="1">
        <a:spcBef>
          <a:spcPct val="0"/>
        </a:spcBef>
        <a:buNone/>
        <a:defRPr sz="56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042" indent="-44304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135" kern="1200">
          <a:solidFill>
            <a:schemeClr val="tx1"/>
          </a:solidFill>
          <a:latin typeface="+mn-lt"/>
          <a:ea typeface="+mn-ea"/>
          <a:cs typeface="+mn-cs"/>
        </a:defRPr>
      </a:lvl1pPr>
      <a:lvl2pPr marL="959923" indent="-369202" algn="l" defTabSz="1181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618" kern="1200">
          <a:solidFill>
            <a:schemeClr val="tx1"/>
          </a:solidFill>
          <a:latin typeface="+mn-lt"/>
          <a:ea typeface="+mn-ea"/>
          <a:cs typeface="+mn-cs"/>
        </a:defRPr>
      </a:lvl2pPr>
      <a:lvl3pPr marL="1476806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2" kern="1200">
          <a:solidFill>
            <a:schemeClr val="tx1"/>
          </a:solidFill>
          <a:latin typeface="+mn-lt"/>
          <a:ea typeface="+mn-ea"/>
          <a:cs typeface="+mn-cs"/>
        </a:defRPr>
      </a:lvl3pPr>
      <a:lvl4pPr marL="2067528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58251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48973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839693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430417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021139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90721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81444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772167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362889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2953611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544333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135055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725778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mansilla@ub.edu" TargetMode="External"/><Relationship Id="rId2" Type="http://schemas.openxmlformats.org/officeDocument/2006/relationships/hyperlink" Target="http://www.ub.edu/uri/estudiantsUB/erasmus_noUE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lobal.ub@ub.ed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inator-erasmus-far@ub.edu" TargetMode="External"/><Relationship Id="rId7" Type="http://schemas.openxmlformats.org/officeDocument/2006/relationships/hyperlink" Target="mailto:ompi@ub.edu" TargetMode="External"/><Relationship Id="rId2" Type="http://schemas.openxmlformats.org/officeDocument/2006/relationships/hyperlink" Target="mailto:erasmus-farmacia@ub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vidminyana@ub.edu" TargetMode="External"/><Relationship Id="rId5" Type="http://schemas.openxmlformats.org/officeDocument/2006/relationships/hyperlink" Target="mailto:cambras@ub.edu" TargetMode="External"/><Relationship Id="rId4" Type="http://schemas.openxmlformats.org/officeDocument/2006/relationships/hyperlink" Target="mailto:jrelat@ub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uri/estudiantsUB/erasmus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m.ub.edu/acreditacions/mobilitat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lobal.ub@ub.edu" TargetMode="External"/><Relationship Id="rId2" Type="http://schemas.openxmlformats.org/officeDocument/2006/relationships/hyperlink" Target="http://www.ub.edu/uri/estudiantsUB/erasmus.ht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.edu/uri/estudiantsUB/erasmus.ht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.edu/uri/estudiantsUB/erasmu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5324D0A-72F5-4E93-8B97-EEF207F0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6538503"/>
            <a:ext cx="11586851" cy="2915548"/>
          </a:xfrm>
        </p:spPr>
        <p:txBody>
          <a:bodyPr anchor="ctr">
            <a:normAutofit/>
          </a:bodyPr>
          <a:lstStyle/>
          <a:p>
            <a:r>
              <a:rPr lang="ca-ES" sz="4800" dirty="0">
                <a:solidFill>
                  <a:schemeClr val="tx2"/>
                </a:solidFill>
                <a:cs typeface="Calibri"/>
              </a:rPr>
              <a:t>Mobilitat Internacional per al </a:t>
            </a:r>
            <a:r>
              <a:rPr lang="ca-ES" sz="4800">
                <a:solidFill>
                  <a:schemeClr val="tx2"/>
                </a:solidFill>
                <a:cs typeface="Calibri"/>
              </a:rPr>
              <a:t>curs 2024-2025</a:t>
            </a:r>
            <a:br>
              <a:rPr lang="ca-ES" sz="4800">
                <a:solidFill>
                  <a:schemeClr val="tx2"/>
                </a:solidFill>
                <a:cs typeface="Calibri"/>
              </a:rPr>
            </a:br>
            <a:br>
              <a:rPr lang="ca-ES" sz="4800" dirty="0">
                <a:solidFill>
                  <a:schemeClr val="tx2"/>
                </a:solidFill>
                <a:cs typeface="Calibri"/>
              </a:rPr>
            </a:br>
            <a:r>
              <a:rPr lang="ca-ES" sz="4800" dirty="0">
                <a:solidFill>
                  <a:schemeClr val="tx2"/>
                </a:solidFill>
                <a:cs typeface="Calibri"/>
              </a:rPr>
              <a:t>Dates sol·licituds: del 16/10/23 al 15/11/23</a:t>
            </a:r>
            <a:endParaRPr lang="ca-ES" sz="4800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07D0138-185B-4ADD-B5ED-20AD82DB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8"/>
            <a:ext cx="12782854" cy="60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0C00CB-8AAF-49A1-B965-C9A2D61E643A}"/>
              </a:ext>
            </a:extLst>
          </p:cNvPr>
          <p:cNvSpPr txBox="1"/>
          <p:nvPr/>
        </p:nvSpPr>
        <p:spPr>
          <a:xfrm>
            <a:off x="3338423" y="747623"/>
            <a:ext cx="6607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558ED5"/>
                </a:solidFill>
                <a:latin typeface="Arial"/>
                <a:cs typeface="Arial"/>
              </a:rPr>
              <a:t>Erasmus+ fora UE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0237BE-DEDE-484F-9D1B-E36B1185FF52}"/>
              </a:ext>
            </a:extLst>
          </p:cNvPr>
          <p:cNvSpPr txBox="1"/>
          <p:nvPr/>
        </p:nvSpPr>
        <p:spPr>
          <a:xfrm>
            <a:off x="5029199" y="457199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2400"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EEB990-1F27-44A9-BC83-27D120D53E68}"/>
              </a:ext>
            </a:extLst>
          </p:cNvPr>
          <p:cNvSpPr txBox="1"/>
          <p:nvPr/>
        </p:nvSpPr>
        <p:spPr>
          <a:xfrm>
            <a:off x="1507611" y="2889770"/>
            <a:ext cx="105893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Convocatòries</a:t>
            </a:r>
            <a:r>
              <a:rPr lang="en-US" sz="2400" dirty="0"/>
              <a:t>:  </a:t>
            </a:r>
            <a:r>
              <a:rPr lang="en-US" sz="2400" dirty="0">
                <a:hlinkClick r:id="rId2"/>
              </a:rPr>
              <a:t>http://www.ub.edu/uri/estudiantsUB/erasmus_noUE.htm</a:t>
            </a:r>
            <a:r>
              <a:rPr lang="en-US" sz="2400" dirty="0"/>
              <a:t>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EABB87-B218-4211-8D61-5D77D5566AAB}"/>
              </a:ext>
            </a:extLst>
          </p:cNvPr>
          <p:cNvSpPr txBox="1"/>
          <p:nvPr/>
        </p:nvSpPr>
        <p:spPr>
          <a:xfrm>
            <a:off x="1461729" y="7795342"/>
            <a:ext cx="5175045" cy="832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589C"/>
                </a:solidFill>
                <a:latin typeface="Verdana"/>
                <a:ea typeface="Verdana"/>
                <a:hlinkClick r:id="rId3"/>
              </a:rPr>
              <a:t>Carolina Mansilla</a:t>
            </a:r>
            <a:br>
              <a:rPr lang="en-US"/>
            </a:br>
            <a:r>
              <a:rPr lang="en-US">
                <a:solidFill>
                  <a:srgbClr val="00589C"/>
                </a:solidFill>
                <a:latin typeface="Verdana"/>
                <a:ea typeface="Verdana"/>
              </a:rPr>
              <a:t>erasmus.ka107@ub.edu</a:t>
            </a:r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5333D0-EE06-4634-BDB8-49B3A7A0E546}"/>
              </a:ext>
            </a:extLst>
          </p:cNvPr>
          <p:cNvSpPr txBox="1"/>
          <p:nvPr/>
        </p:nvSpPr>
        <p:spPr>
          <a:xfrm>
            <a:off x="1542025" y="3665793"/>
            <a:ext cx="92931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·</a:t>
            </a:r>
            <a:r>
              <a:rPr lang="es-ES" sz="2400" dirty="0" err="1">
                <a:cs typeface="Calibri"/>
              </a:rPr>
              <a:t>Fora</a:t>
            </a:r>
            <a:r>
              <a:rPr lang="es-ES" sz="2400" dirty="0">
                <a:cs typeface="Calibri"/>
              </a:rPr>
              <a:t> de la UE. </a:t>
            </a:r>
          </a:p>
          <a:p>
            <a:endParaRPr lang="es-ES" sz="2400" dirty="0">
              <a:cs typeface="Calibri"/>
            </a:endParaRPr>
          </a:p>
          <a:p>
            <a:r>
              <a:rPr lang="es-ES" sz="2400" dirty="0">
                <a:cs typeface="Calibri"/>
              </a:rPr>
              <a:t>·Beca </a:t>
            </a:r>
            <a:r>
              <a:rPr lang="es-ES" sz="2400" dirty="0" err="1">
                <a:cs typeface="Calibri"/>
              </a:rPr>
              <a:t>assegurada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amb</a:t>
            </a:r>
            <a:r>
              <a:rPr lang="es-ES" sz="2400" dirty="0">
                <a:cs typeface="Calibri"/>
              </a:rPr>
              <a:t> la </a:t>
            </a:r>
            <a:r>
              <a:rPr lang="es-ES" sz="2400" dirty="0" err="1">
                <a:cs typeface="Calibri"/>
              </a:rPr>
              <a:t>plaça</a:t>
            </a:r>
            <a:r>
              <a:rPr lang="es-ES" sz="2400" dirty="0">
                <a:cs typeface="Calibri"/>
              </a:rPr>
              <a:t>. Per </a:t>
            </a:r>
            <a:r>
              <a:rPr lang="es-ES" sz="2400" dirty="0" err="1">
                <a:cs typeface="Calibri"/>
              </a:rPr>
              <a:t>exemple</a:t>
            </a:r>
            <a:r>
              <a:rPr lang="es-ES" sz="2400" dirty="0">
                <a:cs typeface="Calibri"/>
              </a:rPr>
              <a:t> 700 euros + </a:t>
            </a:r>
            <a:r>
              <a:rPr lang="es-ES" sz="2400" dirty="0" err="1">
                <a:cs typeface="Calibri"/>
              </a:rPr>
              <a:t>depeses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viatge</a:t>
            </a:r>
            <a:r>
              <a:rPr lang="es-ES" sz="2400" dirty="0">
                <a:cs typeface="Calibri"/>
              </a:rPr>
              <a:t> per 5 </a:t>
            </a:r>
            <a:r>
              <a:rPr lang="es-ES" sz="2400" dirty="0" err="1">
                <a:cs typeface="Calibri"/>
              </a:rPr>
              <a:t>mesos</a:t>
            </a:r>
            <a:r>
              <a:rPr lang="es-ES" sz="2400" dirty="0">
                <a:cs typeface="Calibri"/>
              </a:rPr>
              <a:t> (</a:t>
            </a:r>
            <a:r>
              <a:rPr lang="es-ES" sz="2400" dirty="0" err="1">
                <a:cs typeface="Calibri"/>
              </a:rPr>
              <a:t>dependrà</a:t>
            </a:r>
            <a:r>
              <a:rPr lang="es-ES" sz="2400" dirty="0">
                <a:cs typeface="Calibri"/>
              </a:rPr>
              <a:t> de la </a:t>
            </a:r>
            <a:r>
              <a:rPr lang="es-ES" sz="2400" dirty="0" err="1">
                <a:cs typeface="Calibri"/>
              </a:rPr>
              <a:t>destinació</a:t>
            </a:r>
            <a:r>
              <a:rPr lang="es-ES" sz="2400" dirty="0">
                <a:cs typeface="Calibri"/>
              </a:rPr>
              <a:t>).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56F395-AA04-4D49-A450-6919D3E56B37}"/>
              </a:ext>
            </a:extLst>
          </p:cNvPr>
          <p:cNvSpPr txBox="1"/>
          <p:nvPr/>
        </p:nvSpPr>
        <p:spPr>
          <a:xfrm>
            <a:off x="5029199" y="2702232"/>
            <a:ext cx="6792450" cy="462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2400" dirty="0">
              <a:cs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D475786-CA2A-48F8-9F15-212DB5EA8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04170"/>
              </p:ext>
            </p:extLst>
          </p:nvPr>
        </p:nvGraphicFramePr>
        <p:xfrm>
          <a:off x="1446376" y="5755149"/>
          <a:ext cx="1071181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416754935"/>
                    </a:ext>
                  </a:extLst>
                </a:gridCol>
                <a:gridCol w="3544529">
                  <a:extLst>
                    <a:ext uri="{9D8B030D-6E8A-4147-A177-3AD203B41FA5}">
                      <a16:colId xmlns:a16="http://schemas.microsoft.com/office/drawing/2014/main" val="4264084908"/>
                    </a:ext>
                  </a:extLst>
                </a:gridCol>
                <a:gridCol w="1002070">
                  <a:extLst>
                    <a:ext uri="{9D8B030D-6E8A-4147-A177-3AD203B41FA5}">
                      <a16:colId xmlns:a16="http://schemas.microsoft.com/office/drawing/2014/main" val="1533073479"/>
                    </a:ext>
                  </a:extLst>
                </a:gridCol>
                <a:gridCol w="997584">
                  <a:extLst>
                    <a:ext uri="{9D8B030D-6E8A-4147-A177-3AD203B41FA5}">
                      <a16:colId xmlns:a16="http://schemas.microsoft.com/office/drawing/2014/main" val="1420766828"/>
                    </a:ext>
                  </a:extLst>
                </a:gridCol>
                <a:gridCol w="1847215">
                  <a:extLst>
                    <a:ext uri="{9D8B030D-6E8A-4147-A177-3AD203B41FA5}">
                      <a16:colId xmlns:a16="http://schemas.microsoft.com/office/drawing/2014/main" val="1489100434"/>
                    </a:ext>
                  </a:extLst>
                </a:gridCol>
                <a:gridCol w="1847215">
                  <a:extLst>
                    <a:ext uri="{9D8B030D-6E8A-4147-A177-3AD203B41FA5}">
                      <a16:colId xmlns:a16="http://schemas.microsoft.com/office/drawing/2014/main" val="2080659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Països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Universitat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places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Área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Durada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Ajut al vitage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925582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Vietnam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Can Tho University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Doctorat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5 mesos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1500€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213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Bòsnia i Hercegovina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 dirty="0">
                          <a:effectLst/>
                        </a:rPr>
                        <a:t>University of Sarajevo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3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Totes (G/M)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5 mesos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275€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855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Senegal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Université Gaston Berger de Saint-Louis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1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Doctorat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>
                          <a:effectLst/>
                        </a:rPr>
                        <a:t>5 mesos</a:t>
                      </a:r>
                      <a:endParaRPr lang="ca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 dirty="0">
                          <a:effectLst/>
                        </a:rPr>
                        <a:t>530€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737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95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61D04D-75A4-4B58-8243-86D728687E6E}"/>
              </a:ext>
            </a:extLst>
          </p:cNvPr>
          <p:cNvSpPr txBox="1"/>
          <p:nvPr/>
        </p:nvSpPr>
        <p:spPr>
          <a:xfrm>
            <a:off x="3499449" y="1049548"/>
            <a:ext cx="62857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</a:rPr>
              <a:t>Global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Faculty</a:t>
            </a:r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</a:rPr>
              <a:t> UB</a:t>
            </a:r>
            <a:endParaRPr lang="es-ES" sz="2400" b="1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B149EC-0A29-489C-98B2-0C5400AB5FB6}"/>
              </a:ext>
            </a:extLst>
          </p:cNvPr>
          <p:cNvSpPr txBox="1"/>
          <p:nvPr/>
        </p:nvSpPr>
        <p:spPr>
          <a:xfrm>
            <a:off x="1321320" y="3026967"/>
            <a:ext cx="1087503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Fora de la UE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/>
                <a:ea typeface="Verdana"/>
                <a:cs typeface="Verdana"/>
              </a:rPr>
              <a:t>Acords</a:t>
            </a:r>
            <a:r>
              <a:rPr lang="en-US" sz="2400" dirty="0">
                <a:latin typeface="Calibri"/>
                <a:ea typeface="Verdana"/>
                <a:cs typeface="Verdana"/>
              </a:rPr>
              <a:t> entre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facultats</a:t>
            </a:r>
            <a:r>
              <a:rPr lang="en-US" sz="2400" dirty="0">
                <a:latin typeface="Calibri"/>
                <a:ea typeface="Verdana"/>
                <a:cs typeface="Verdana"/>
              </a:rPr>
              <a:t> o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centres</a:t>
            </a:r>
            <a:r>
              <a:rPr lang="en-US" sz="2400" dirty="0">
                <a:latin typeface="Calibri"/>
                <a:ea typeface="Verdana"/>
                <a:cs typeface="Verdana"/>
              </a:rPr>
              <a:t> de la UB. 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El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període</a:t>
            </a:r>
            <a:r>
              <a:rPr lang="en-US" sz="2400" dirty="0">
                <a:latin typeface="Calibri"/>
                <a:ea typeface="Verdana"/>
                <a:cs typeface="Verdana"/>
              </a:rPr>
              <a:t> d'estudis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és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generalment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mínim</a:t>
            </a:r>
            <a:r>
              <a:rPr lang="en-US" sz="2400" dirty="0">
                <a:latin typeface="Calibri"/>
                <a:ea typeface="Verdana"/>
                <a:cs typeface="Verdana"/>
              </a:rPr>
              <a:t> d'un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semestre</a:t>
            </a:r>
            <a:r>
              <a:rPr lang="en-US" sz="2400" dirty="0">
                <a:latin typeface="Calibri"/>
                <a:ea typeface="Verdana"/>
                <a:cs typeface="Verdana"/>
              </a:rPr>
              <a:t> i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màxim</a:t>
            </a:r>
            <a:r>
              <a:rPr lang="en-US" sz="2400" dirty="0">
                <a:latin typeface="Calibri"/>
                <a:ea typeface="Verdana"/>
                <a:cs typeface="Verdana"/>
              </a:rPr>
              <a:t> de dos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semestres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consecutius</a:t>
            </a:r>
            <a:r>
              <a:rPr lang="en-US" sz="2400" dirty="0">
                <a:latin typeface="Calibri"/>
                <a:ea typeface="Verdana"/>
                <a:cs typeface="Verdana"/>
              </a:rPr>
              <a:t> i sempre dins un curs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acadèmic</a:t>
            </a:r>
            <a:r>
              <a:rPr lang="en-US" sz="2400" dirty="0">
                <a:latin typeface="Calibri"/>
                <a:ea typeface="Verdana"/>
                <a:cs typeface="Verdana"/>
              </a:rPr>
              <a:t> de la UB.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Sense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beca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automàtica</a:t>
            </a:r>
            <a:r>
              <a:rPr lang="en-US" sz="2400" dirty="0">
                <a:latin typeface="Calibri"/>
                <a:ea typeface="Verdana"/>
                <a:cs typeface="Verdana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No es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paga</a:t>
            </a:r>
            <a:r>
              <a:rPr lang="en-US" sz="2400" dirty="0">
                <a:latin typeface="Calibri"/>
                <a:ea typeface="Verdana"/>
                <a:cs typeface="Verdana"/>
              </a:rPr>
              <a:t> matricula a la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institució</a:t>
            </a:r>
            <a:r>
              <a:rPr lang="en-US" sz="2400" dirty="0">
                <a:latin typeface="Calibri"/>
                <a:ea typeface="Verdana"/>
                <a:cs typeface="Verdana"/>
              </a:rPr>
              <a:t> de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destí</a:t>
            </a:r>
            <a:r>
              <a:rPr lang="en-US" sz="2400" dirty="0">
                <a:latin typeface="Calibri"/>
                <a:ea typeface="Verdana"/>
                <a:cs typeface="Verdana"/>
              </a:rPr>
              <a:t>.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/>
                <a:ea typeface="Verdana"/>
                <a:cs typeface="Verdana"/>
              </a:rPr>
              <a:t>Llista</a:t>
            </a:r>
            <a:r>
              <a:rPr lang="en-US" sz="2400" dirty="0">
                <a:latin typeface="Calibri"/>
                <a:ea typeface="Verdana"/>
                <a:cs typeface="Verdana"/>
              </a:rPr>
              <a:t> de places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publicada</a:t>
            </a:r>
            <a:r>
              <a:rPr lang="en-US" sz="2400" dirty="0">
                <a:latin typeface="Calibri"/>
                <a:ea typeface="Verdana"/>
                <a:cs typeface="Verdana"/>
              </a:rPr>
              <a:t> al web (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mateix</a:t>
            </a:r>
            <a:r>
              <a:rPr lang="en-US" sz="2400" dirty="0">
                <a:latin typeface="Calibri"/>
                <a:ea typeface="Verdana"/>
                <a:cs typeface="Verdana"/>
              </a:rPr>
              <a:t> document que el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d'Erasmus</a:t>
            </a:r>
            <a:r>
              <a:rPr lang="en-US" sz="2400" dirty="0">
                <a:latin typeface="Calibri"/>
                <a:ea typeface="Verdana"/>
                <a:cs typeface="Verdana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15567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99C436-8A7D-42B8-BA7E-0E5024B6519C}"/>
              </a:ext>
            </a:extLst>
          </p:cNvPr>
          <p:cNvSpPr txBox="1"/>
          <p:nvPr/>
        </p:nvSpPr>
        <p:spPr>
          <a:xfrm>
            <a:off x="3499449" y="1049548"/>
            <a:ext cx="62857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</a:rPr>
              <a:t>Global UB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Mobility</a:t>
            </a:r>
            <a:endParaRPr lang="es-ES" sz="2400" b="1" err="1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03F361-5670-422B-A18E-43418FFBE931}"/>
              </a:ext>
            </a:extLst>
          </p:cNvPr>
          <p:cNvSpPr txBox="1"/>
          <p:nvPr/>
        </p:nvSpPr>
        <p:spPr>
          <a:xfrm>
            <a:off x="1446362" y="3384429"/>
            <a:ext cx="9908873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Acords</a:t>
            </a:r>
            <a:r>
              <a:rPr lang="es-ES" sz="2400" dirty="0">
                <a:cs typeface="Calibri"/>
              </a:rPr>
              <a:t> entre </a:t>
            </a:r>
            <a:r>
              <a:rPr lang="es-ES" sz="2400" dirty="0" err="1">
                <a:cs typeface="Calibri"/>
              </a:rPr>
              <a:t>universitats</a:t>
            </a:r>
            <a:r>
              <a:rPr lang="es-ES" sz="2400" dirty="0">
                <a:cs typeface="Calibri"/>
              </a:rPr>
              <a:t> (no entre </a:t>
            </a:r>
            <a:r>
              <a:rPr lang="es-ES" sz="2400" dirty="0" err="1">
                <a:cs typeface="Calibri"/>
              </a:rPr>
              <a:t>facultats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com</a:t>
            </a:r>
            <a:r>
              <a:rPr lang="es-ES" sz="2400" dirty="0">
                <a:cs typeface="Calibri"/>
              </a:rPr>
              <a:t> el Global Faculty UB!)</a:t>
            </a:r>
            <a:endParaRPr lang="es-ES" dirty="0"/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Calibri"/>
              </a:rPr>
              <a:t>Ho porta la OMPI no les </a:t>
            </a:r>
            <a:r>
              <a:rPr lang="es-ES" sz="2400" dirty="0" err="1">
                <a:cs typeface="Calibri"/>
              </a:rPr>
              <a:t>ORIs</a:t>
            </a:r>
            <a:r>
              <a:rPr lang="es-ES" sz="2400" dirty="0">
                <a:cs typeface="Calibri"/>
              </a:rPr>
              <a:t>: </a:t>
            </a:r>
            <a:r>
              <a:rPr lang="es-ES" sz="2400" dirty="0">
                <a:cs typeface="Calibri"/>
                <a:hlinkClick r:id="rId2"/>
              </a:rPr>
              <a:t>global.ub@ub.edu</a:t>
            </a:r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Fora</a:t>
            </a:r>
            <a:r>
              <a:rPr lang="es-ES" sz="2400" dirty="0">
                <a:cs typeface="Calibri"/>
              </a:rPr>
              <a:t> de la UE. </a:t>
            </a:r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Sense </a:t>
            </a:r>
            <a:r>
              <a:rPr lang="en-US" sz="2400" dirty="0" err="1">
                <a:cs typeface="Calibri"/>
              </a:rPr>
              <a:t>beca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automàtica</a:t>
            </a:r>
            <a:r>
              <a:rPr lang="en-US" sz="2400" dirty="0">
                <a:cs typeface="Calibri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No es </a:t>
            </a:r>
            <a:r>
              <a:rPr lang="en-US" sz="2400" dirty="0" err="1">
                <a:cs typeface="Calibri"/>
              </a:rPr>
              <a:t>paga</a:t>
            </a:r>
            <a:r>
              <a:rPr lang="en-US" sz="2400" dirty="0">
                <a:cs typeface="Calibri"/>
              </a:rPr>
              <a:t> matricula </a:t>
            </a:r>
            <a:r>
              <a:rPr lang="ca-ES" sz="2400" dirty="0">
                <a:cs typeface="Calibri"/>
              </a:rPr>
              <a:t>a la institució de destí</a:t>
            </a:r>
            <a:endParaRPr lang="es-ES" dirty="0"/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cs typeface="Calibri"/>
              </a:rPr>
              <a:t>Competeixes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amb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els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estudiants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tota</a:t>
            </a:r>
            <a:r>
              <a:rPr lang="en-US" sz="2400" dirty="0">
                <a:cs typeface="Calibri"/>
              </a:rPr>
              <a:t> la UB no </a:t>
            </a:r>
            <a:r>
              <a:rPr lang="en-US" sz="2400" dirty="0" err="1">
                <a:cs typeface="Calibri"/>
              </a:rPr>
              <a:t>només</a:t>
            </a:r>
            <a:r>
              <a:rPr lang="en-US" sz="2400" dirty="0">
                <a:cs typeface="Calibri"/>
              </a:rPr>
              <a:t> de la </a:t>
            </a:r>
            <a:r>
              <a:rPr lang="en-US" sz="2400" dirty="0" err="1">
                <a:cs typeface="Calibri"/>
              </a:rPr>
              <a:t>teva</a:t>
            </a:r>
            <a:r>
              <a:rPr lang="en-US" sz="2400" dirty="0">
                <a:cs typeface="Calibri"/>
              </a:rPr>
              <a:t> Facultat.</a:t>
            </a:r>
          </a:p>
          <a:p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68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224AF0-E58E-41BF-8F01-3F46BDCB446B}"/>
              </a:ext>
            </a:extLst>
          </p:cNvPr>
          <p:cNvSpPr txBox="1"/>
          <p:nvPr/>
        </p:nvSpPr>
        <p:spPr>
          <a:xfrm>
            <a:off x="3197525" y="1029419"/>
            <a:ext cx="6607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 err="1">
                <a:solidFill>
                  <a:srgbClr val="558ED5"/>
                </a:solidFill>
              </a:rPr>
              <a:t>Sol·licitud</a:t>
            </a:r>
            <a:r>
              <a:rPr lang="es-ES" sz="5400" b="1" dirty="0">
                <a:solidFill>
                  <a:srgbClr val="558ED5"/>
                </a:solidFill>
              </a:rPr>
              <a:t> Individual</a:t>
            </a:r>
            <a:endParaRPr lang="es-ES" sz="5400" b="1" dirty="0">
              <a:solidFill>
                <a:srgbClr val="558ED5"/>
              </a:solidFill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C16222-3530-4851-B41B-80970044E426}"/>
              </a:ext>
            </a:extLst>
          </p:cNvPr>
          <p:cNvSpPr txBox="1"/>
          <p:nvPr/>
        </p:nvSpPr>
        <p:spPr>
          <a:xfrm>
            <a:off x="1245078" y="3505199"/>
            <a:ext cx="1051272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·</a:t>
            </a:r>
            <a:r>
              <a:rPr lang="es-ES" sz="2400" err="1">
                <a:cs typeface="Calibri"/>
              </a:rPr>
              <a:t>Només</a:t>
            </a:r>
            <a:r>
              <a:rPr lang="es-ES" sz="2400">
                <a:cs typeface="Calibri"/>
              </a:rPr>
              <a:t> </a:t>
            </a:r>
            <a:r>
              <a:rPr lang="es-ES" sz="2400" err="1">
                <a:cs typeface="Calibri"/>
              </a:rPr>
              <a:t>s'utilitza</a:t>
            </a:r>
            <a:r>
              <a:rPr lang="es-ES" sz="2400">
                <a:cs typeface="Calibri"/>
              </a:rPr>
              <a:t> </a:t>
            </a:r>
            <a:r>
              <a:rPr lang="es-ES" sz="2400" err="1">
                <a:cs typeface="Calibri"/>
              </a:rPr>
              <a:t>quan</a:t>
            </a:r>
            <a:r>
              <a:rPr lang="es-ES" sz="2400">
                <a:cs typeface="Calibri"/>
              </a:rPr>
              <a:t> un </a:t>
            </a:r>
            <a:r>
              <a:rPr lang="es-ES" sz="2400" err="1">
                <a:cs typeface="Calibri"/>
              </a:rPr>
              <a:t>alumne</a:t>
            </a:r>
            <a:r>
              <a:rPr lang="es-ES" sz="2400">
                <a:cs typeface="Calibri"/>
              </a:rPr>
              <a:t>/a </a:t>
            </a:r>
            <a:r>
              <a:rPr lang="es-ES" sz="2400" err="1">
                <a:cs typeface="Calibri"/>
              </a:rPr>
              <a:t>vol</a:t>
            </a:r>
            <a:r>
              <a:rPr lang="es-ES" sz="2400">
                <a:cs typeface="Calibri"/>
              </a:rPr>
              <a:t> </a:t>
            </a:r>
            <a:r>
              <a:rPr lang="es-ES" sz="2400" err="1">
                <a:cs typeface="Calibri"/>
              </a:rPr>
              <a:t>anar</a:t>
            </a:r>
            <a:r>
              <a:rPr lang="es-ES" sz="2400">
                <a:cs typeface="Calibri"/>
              </a:rPr>
              <a:t> a una </a:t>
            </a:r>
            <a:r>
              <a:rPr lang="es-ES" sz="2400" err="1">
                <a:cs typeface="Calibri"/>
              </a:rPr>
              <a:t>universitat</a:t>
            </a:r>
            <a:r>
              <a:rPr lang="es-ES" sz="2400">
                <a:cs typeface="Calibri"/>
              </a:rPr>
              <a:t> en </a:t>
            </a:r>
            <a:r>
              <a:rPr lang="es-ES" sz="2400" err="1">
                <a:cs typeface="Calibri"/>
              </a:rPr>
              <a:t>concret</a:t>
            </a:r>
            <a:r>
              <a:rPr lang="es-ES" sz="2400">
                <a:cs typeface="Calibri"/>
              </a:rPr>
              <a:t> sí o sí i no </a:t>
            </a:r>
            <a:r>
              <a:rPr lang="es-ES" sz="2400" err="1">
                <a:cs typeface="Calibri"/>
              </a:rPr>
              <a:t>existeix</a:t>
            </a:r>
            <a:r>
              <a:rPr lang="es-ES" sz="2400">
                <a:cs typeface="Calibri"/>
              </a:rPr>
              <a:t> un </a:t>
            </a:r>
            <a:r>
              <a:rPr lang="es-ES" sz="2400" err="1">
                <a:cs typeface="Calibri"/>
              </a:rPr>
              <a:t>acord</a:t>
            </a:r>
            <a:r>
              <a:rPr lang="es-ES" sz="2400">
                <a:cs typeface="Calibri"/>
              </a:rPr>
              <a:t>.</a:t>
            </a:r>
          </a:p>
          <a:p>
            <a:endParaRPr lang="es-ES" sz="2400">
              <a:cs typeface="Calibri"/>
            </a:endParaRPr>
          </a:p>
          <a:p>
            <a:r>
              <a:rPr lang="es-ES" sz="2400">
                <a:cs typeface="Calibri"/>
              </a:rPr>
              <a:t>·Es paga </a:t>
            </a:r>
            <a:r>
              <a:rPr lang="es-ES" sz="2400" err="1">
                <a:cs typeface="Calibri"/>
              </a:rPr>
              <a:t>tant</a:t>
            </a:r>
            <a:r>
              <a:rPr lang="es-ES" sz="2400">
                <a:cs typeface="Calibri"/>
              </a:rPr>
              <a:t> la matricula de la UB </a:t>
            </a:r>
            <a:r>
              <a:rPr lang="es-ES" sz="2400" err="1">
                <a:cs typeface="Calibri"/>
              </a:rPr>
              <a:t>com</a:t>
            </a:r>
            <a:r>
              <a:rPr lang="es-ES" sz="2400">
                <a:cs typeface="Calibri"/>
              </a:rPr>
              <a:t> la matricula de </a:t>
            </a:r>
            <a:r>
              <a:rPr lang="es-ES" sz="2400" err="1">
                <a:cs typeface="Calibri"/>
              </a:rPr>
              <a:t>destí</a:t>
            </a:r>
            <a:r>
              <a:rPr lang="es-ES" sz="2400">
                <a:cs typeface="Calibri"/>
              </a:rPr>
              <a:t>. </a:t>
            </a:r>
          </a:p>
          <a:p>
            <a:endParaRPr lang="es-E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25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8D00AF2-90BD-41F4-BE01-B8ABB55E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58F1BD-7928-43DE-961E-597BA01FF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AE48B423-FEBA-4EA2-A0AC-74F70BB1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74643"/>
            <a:ext cx="12611100" cy="80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47E053-1F5D-43A4-811B-A0FB193E7D38}"/>
              </a:ext>
            </a:extLst>
          </p:cNvPr>
          <p:cNvSpPr/>
          <p:nvPr/>
        </p:nvSpPr>
        <p:spPr>
          <a:xfrm>
            <a:off x="661662" y="1021250"/>
            <a:ext cx="7955280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https://www.eim.ub.edu/es/examenes-certificados/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2FCDBA8F-744C-4A56-A665-930AD19F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47" y="1721263"/>
            <a:ext cx="10887075" cy="4717846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86CF3419-8780-484D-9466-FF278ECE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0" y="5825779"/>
            <a:ext cx="117824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0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84EADA3-3C7C-445F-B100-60686586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9726204-6545-469C-8632-3245858D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C87FBC4-5593-473D-ACEB-3898A18C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08383"/>
            <a:ext cx="12611100" cy="81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75A320-19D4-4700-BF1A-40A119F9DB6C}"/>
              </a:ext>
            </a:extLst>
          </p:cNvPr>
          <p:cNvSpPr txBox="1"/>
          <p:nvPr/>
        </p:nvSpPr>
        <p:spPr>
          <a:xfrm>
            <a:off x="1139001" y="244310"/>
            <a:ext cx="1077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800" b="1" dirty="0" err="1">
                <a:solidFill>
                  <a:schemeClr val="tx2"/>
                </a:solidFill>
                <a:cs typeface="Calibri"/>
              </a:rPr>
              <a:t>Ajuts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econòmics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per a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estudiants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amb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menys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oportunitats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76B610-63EA-42DB-BE06-1B26659B9622}"/>
              </a:ext>
            </a:extLst>
          </p:cNvPr>
          <p:cNvSpPr txBox="1"/>
          <p:nvPr/>
        </p:nvSpPr>
        <p:spPr>
          <a:xfrm>
            <a:off x="1442495" y="1998636"/>
            <a:ext cx="10220104" cy="112114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/>
              <a:t>Complement de 250€/mes a la beca Erasmus+</a:t>
            </a:r>
          </a:p>
          <a:p>
            <a:pPr marL="953635" lvl="1" indent="-342900">
              <a:buFont typeface="Arial" panose="020B0604020202020204" pitchFamily="34" charset="0"/>
              <a:buChar char="•"/>
            </a:pPr>
            <a:endParaRPr lang="ca-ES" altLang="ca-ES" sz="2800" dirty="0">
              <a:solidFill>
                <a:srgbClr val="1F4E7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53635" lvl="1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Curs 2023-2024 amb beca de Caràcter general del </a:t>
            </a:r>
            <a:r>
              <a:rPr lang="ca-ES" altLang="ca-ES" sz="20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Ministerio</a:t>
            </a: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ca-ES" altLang="ca-ES" sz="20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Educación</a:t>
            </a: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Cultura y </a:t>
            </a:r>
            <a:r>
              <a:rPr lang="ca-ES" altLang="ca-ES" sz="20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Deporte</a:t>
            </a: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una beca del Departament d’Educació del País Basc</a:t>
            </a:r>
          </a:p>
          <a:p>
            <a:pPr lvl="1"/>
            <a:endParaRPr lang="ca-ES" altLang="ca-ES" sz="2000" dirty="0">
              <a:solidFill>
                <a:srgbClr val="1F4E7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53635" lvl="1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Necessitats especials, i hagin acreditat  una discapacitat reconeguda i qualificada legalment d'un grau igual o superior al 33%</a:t>
            </a:r>
          </a:p>
          <a:p>
            <a:pPr lvl="1"/>
            <a:endParaRPr lang="ca-ES" b="1" dirty="0"/>
          </a:p>
          <a:p>
            <a:pPr marL="953635" lvl="1" indent="-3429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Condició de refugiat o amb dret a protecció subsidiària o hagin  presentat sol·licitud de protecció internacional a Espanya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953635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Col·lectius de protecció especial: 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Estudiants amb discapacitat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Víctimes d'actes terroristes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Víctimes de violència masclista en l'àmbit de la parella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Víctimes de violència masclista fora de l'àmbit de la parella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1F4E79"/>
              </a:solidFill>
              <a:latin typeface="Arial" panose="020B0604020202020204" pitchFamily="34" charset="0"/>
            </a:endParaRPr>
          </a:p>
          <a:p>
            <a:pPr marL="953635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Beneficiaris de la prestació de l'ingrés mínim vital. </a:t>
            </a:r>
            <a:endParaRPr lang="ca-ES" sz="2000" dirty="0">
              <a:solidFill>
                <a:srgbClr val="1F4E79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ca-ES" sz="1800" dirty="0">
              <a:latin typeface="Arial" panose="020B0604020202020204" pitchFamily="34" charset="0"/>
            </a:endParaRPr>
          </a:p>
          <a:p>
            <a:pPr marL="953635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Família nombrosa categoria general, categoria especial o família nombrosa amb ajut</a:t>
            </a:r>
            <a:endParaRPr lang="ca-ES" sz="2000" dirty="0">
              <a:solidFill>
                <a:srgbClr val="1F4E79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ea typeface="+mn-lt"/>
              <a:cs typeface="+mn-lt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5BF9BD-DCC0-4C02-8149-A20BE17A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483" y="6769114"/>
            <a:ext cx="2199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altLang="ca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3F3471-0CA0-4985-A656-D2D355BF3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577" y="8417495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1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ca-ES" altLang="ca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3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996352-7006-43BD-8E09-5D1102CC4929}"/>
              </a:ext>
            </a:extLst>
          </p:cNvPr>
          <p:cNvSpPr txBox="1"/>
          <p:nvPr/>
        </p:nvSpPr>
        <p:spPr>
          <a:xfrm>
            <a:off x="789624" y="2274539"/>
            <a:ext cx="5981141" cy="462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>
                <a:solidFill>
                  <a:srgbClr val="1F497D"/>
                </a:solidFill>
              </a:rPr>
              <a:t>1er pas – Consulta de places: </a:t>
            </a:r>
            <a:r>
              <a:rPr lang="es-ES">
                <a:cs typeface="Calibri"/>
              </a:rPr>
              <a:t>​</a:t>
            </a:r>
            <a:endParaRPr lang="es-ES"/>
          </a:p>
        </p:txBody>
      </p:sp>
      <p:pic>
        <p:nvPicPr>
          <p:cNvPr id="3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B4BE799-97B6-46A8-B35F-F40E4579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48" y="2996121"/>
            <a:ext cx="9561971" cy="52041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D3ADE3-5153-444B-96BA-4E9BFDDC5182}"/>
              </a:ext>
            </a:extLst>
          </p:cNvPr>
          <p:cNvSpPr txBox="1"/>
          <p:nvPr/>
        </p:nvSpPr>
        <p:spPr>
          <a:xfrm>
            <a:off x="1929440" y="727494"/>
            <a:ext cx="910374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Com</a:t>
            </a:r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fer</a:t>
            </a:r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la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sol·licitud</a:t>
            </a:r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de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plaça</a:t>
            </a:r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?</a:t>
            </a:r>
          </a:p>
          <a:p>
            <a:r>
              <a:rPr lang="es-ES" sz="3200" b="1">
                <a:solidFill>
                  <a:schemeClr val="tx2"/>
                </a:solidFill>
                <a:cs typeface="Calibri"/>
              </a:rPr>
              <a:t>Erasmus </a:t>
            </a:r>
            <a:r>
              <a:rPr lang="es-ES" sz="3200" b="1" err="1">
                <a:solidFill>
                  <a:schemeClr val="tx2"/>
                </a:solidFill>
                <a:cs typeface="Calibri"/>
              </a:rPr>
              <a:t>Estudis</a:t>
            </a:r>
            <a:r>
              <a:rPr lang="es-ES" sz="3200" b="1">
                <a:solidFill>
                  <a:schemeClr val="tx2"/>
                </a:solidFill>
                <a:cs typeface="Calibri"/>
              </a:rPr>
              <a:t> i Global </a:t>
            </a:r>
            <a:r>
              <a:rPr lang="es-ES" sz="3200" b="1" err="1">
                <a:solidFill>
                  <a:schemeClr val="tx2"/>
                </a:solidFill>
                <a:cs typeface="Calibri"/>
              </a:rPr>
              <a:t>Faculty</a:t>
            </a:r>
            <a:r>
              <a:rPr lang="es-ES" sz="3200" b="1">
                <a:solidFill>
                  <a:schemeClr val="tx2"/>
                </a:solidFill>
                <a:cs typeface="Calibri"/>
              </a:rPr>
              <a:t> UB</a:t>
            </a:r>
          </a:p>
        </p:txBody>
      </p:sp>
    </p:spTree>
    <p:extLst>
      <p:ext uri="{BB962C8B-B14F-4D97-AF65-F5344CB8AC3E}">
        <p14:creationId xmlns:p14="http://schemas.microsoft.com/office/powerpoint/2010/main" val="312977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a 1">
            <a:extLst>
              <a:ext uri="{FF2B5EF4-FFF2-40B4-BE49-F238E27FC236}">
                <a16:creationId xmlns:a16="http://schemas.microsoft.com/office/drawing/2014/main" id="{464406FF-B8C3-405D-8A4A-CA6FCD3A4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70528"/>
              </p:ext>
            </p:extLst>
          </p:nvPr>
        </p:nvGraphicFramePr>
        <p:xfrm>
          <a:off x="404949" y="352697"/>
          <a:ext cx="11900263" cy="9052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6400">
                  <a:extLst>
                    <a:ext uri="{9D8B030D-6E8A-4147-A177-3AD203B41FA5}">
                      <a16:colId xmlns:a16="http://schemas.microsoft.com/office/drawing/2014/main" val="2909131069"/>
                    </a:ext>
                  </a:extLst>
                </a:gridCol>
                <a:gridCol w="2158896">
                  <a:extLst>
                    <a:ext uri="{9D8B030D-6E8A-4147-A177-3AD203B41FA5}">
                      <a16:colId xmlns:a16="http://schemas.microsoft.com/office/drawing/2014/main" val="2681228062"/>
                    </a:ext>
                  </a:extLst>
                </a:gridCol>
                <a:gridCol w="5318260">
                  <a:extLst>
                    <a:ext uri="{9D8B030D-6E8A-4147-A177-3AD203B41FA5}">
                      <a16:colId xmlns:a16="http://schemas.microsoft.com/office/drawing/2014/main" val="3425600710"/>
                    </a:ext>
                  </a:extLst>
                </a:gridCol>
                <a:gridCol w="1500697">
                  <a:extLst>
                    <a:ext uri="{9D8B030D-6E8A-4147-A177-3AD203B41FA5}">
                      <a16:colId xmlns:a16="http://schemas.microsoft.com/office/drawing/2014/main" val="2264974983"/>
                    </a:ext>
                  </a:extLst>
                </a:gridCol>
                <a:gridCol w="842497">
                  <a:extLst>
                    <a:ext uri="{9D8B030D-6E8A-4147-A177-3AD203B41FA5}">
                      <a16:colId xmlns:a16="http://schemas.microsoft.com/office/drawing/2014/main" val="2254721778"/>
                    </a:ext>
                  </a:extLst>
                </a:gridCol>
                <a:gridCol w="763513">
                  <a:extLst>
                    <a:ext uri="{9D8B030D-6E8A-4147-A177-3AD203B41FA5}">
                      <a16:colId xmlns:a16="http://schemas.microsoft.com/office/drawing/2014/main" val="2938873452"/>
                    </a:ext>
                  </a:extLst>
                </a:gridCol>
              </a:tblGrid>
              <a:tr h="530277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PAÍS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CODI ERASMUS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NOM UNIVERSITAT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MESOS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CTA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Nut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3482727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Argentina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ARG03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UNIVERSIDAD AUSTRAL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20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No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8974029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Alemanya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D  MUNCHEN02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TECHNISCHE UNIVERSITAET MUENCHEN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0736286"/>
                  </a:ext>
                </a:extLst>
              </a:tr>
              <a:tr h="90904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Alemanya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D  STUTTGA02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UNIVERSITAET HOHENHEIM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Sí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No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7866033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França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F  DIJON31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AGROSUP DIJON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Sí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Sí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558578"/>
                  </a:ext>
                </a:extLst>
              </a:tr>
              <a:tr h="90904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Itàlia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  BOLOGNA01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UNIVERSITÀ DI BOLOGNA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No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6571321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Itàlia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  CAGLIAR01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UNIVERSITÀ DEGLI STUDI DI CAGLIARI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9032500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Itàlia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  UDINE01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UNIVERSITÀ DEGLI STUDI DI UDINE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No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3784874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Noruega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N  AS03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Norwegian University of Life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2742392"/>
                  </a:ext>
                </a:extLst>
              </a:tr>
              <a:tr h="852227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Païssos Baixos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NL ARNHEM27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</a:rPr>
                        <a:t>HOGESCHOOL VAN ARNHEM EN NIJMEGEN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No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535167"/>
                  </a:ext>
                </a:extLst>
              </a:tr>
              <a:tr h="852227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Païssos Baixos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NL WAGENIN01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WAGENINGEN UNIVERSITEIT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782056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Portugal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  BARCARE01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UNIVERSIDADE ATLANTICA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4529706"/>
                  </a:ext>
                </a:extLst>
              </a:tr>
              <a:tr h="90904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Portugal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 COIMBRA02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COIMBRA COLLEGE OF AGRICULTURE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4205546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Portugal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P  LISBOA05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INSTITUTO POLITECNICO DE LISBOA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143579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Suècia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S  UMEA01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Umeå University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Si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Si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228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27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EF3DF-890C-4E14-A3FE-80DB87E1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68" y="1417689"/>
            <a:ext cx="6637295" cy="7917268"/>
          </a:xfrm>
        </p:spPr>
        <p:txBody>
          <a:bodyPr vert="horz" lIns="91423" tIns="45712" rIns="91423" bIns="45712" rtlCol="0" anchor="t">
            <a:normAutofit/>
          </a:bodyPr>
          <a:lstStyle/>
          <a:p>
            <a:pPr marL="0" indent="0">
              <a:buNone/>
            </a:pPr>
            <a:endParaRPr lang="es-ES" sz="4400" dirty="0">
              <a:solidFill>
                <a:schemeClr val="accent1"/>
              </a:solidFill>
              <a:cs typeface="Calibri"/>
            </a:endParaRPr>
          </a:p>
          <a:p>
            <a:pPr marL="0" indent="0" algn="ctr">
              <a:buNone/>
            </a:pPr>
            <a:endParaRPr lang="es-ES" sz="4400" dirty="0">
              <a:solidFill>
                <a:schemeClr val="accent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s-ES" sz="2400" u="sng" dirty="0">
                <a:cs typeface="Calibri"/>
              </a:rPr>
              <a:t>Facultat de Farmàcia i Ciències de l'Alimentació:</a:t>
            </a:r>
          </a:p>
          <a:p>
            <a:pPr marL="0" indent="0" algn="ctr">
              <a:buNone/>
            </a:pPr>
            <a:endParaRPr lang="es-ES" sz="2400" u="sng" dirty="0">
              <a:cs typeface="Calibri"/>
            </a:endParaRPr>
          </a:p>
          <a:p>
            <a:pPr marL="442595" indent="-442595" algn="ctr"/>
            <a:r>
              <a:rPr lang="es-ES" sz="2400" b="1" dirty="0">
                <a:cs typeface="Calibri"/>
              </a:rPr>
              <a:t>ORI (Oficina de Relacions Internacionals)</a:t>
            </a:r>
            <a:endParaRPr lang="es-ES" sz="4100" dirty="0">
              <a:cs typeface="Calibri"/>
            </a:endParaRPr>
          </a:p>
          <a:p>
            <a:pPr marL="442595" indent="-442595" algn="ctr"/>
            <a:endParaRPr lang="es-ES" sz="2400" b="1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Tècnica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l'ORI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:</a:t>
            </a:r>
            <a:r>
              <a:rPr lang="es-ES" sz="20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Adela Zafrilla </a:t>
            </a:r>
            <a:r>
              <a:rPr lang="es-ES" sz="2000" dirty="0">
                <a:ea typeface="+mn-lt"/>
                <a:cs typeface="+mn-lt"/>
                <a:hlinkClick r:id="rId2"/>
              </a:rPr>
              <a:t>erasmus-farmacia@ub.edu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Coordinador Internacional: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Dr. Pedro Marrero </a:t>
            </a:r>
            <a:r>
              <a:rPr lang="es-ES" sz="2000" dirty="0">
                <a:ea typeface="+mn-lt"/>
                <a:cs typeface="+mn-lt"/>
                <a:hlinkClick r:id="rId3"/>
              </a:rPr>
              <a:t>coordinator-erasmus-far@ub.edu</a:t>
            </a:r>
            <a:r>
              <a:rPr lang="es-ES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Tutora per CTA i 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Nutrició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:</a:t>
            </a:r>
            <a:r>
              <a:rPr lang="es-ES" sz="20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Dra. Joana Relat </a:t>
            </a:r>
            <a:r>
              <a:rPr lang="es-ES" sz="2000" dirty="0">
                <a:ea typeface="+mn-lt"/>
                <a:cs typeface="+mn-lt"/>
                <a:hlinkClick r:id="rId4"/>
              </a:rPr>
              <a:t>jrelat@ub.edu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2"/>
                </a:solidFill>
                <a:cs typeface="Calibri"/>
              </a:rPr>
              <a:t>-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Tutors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 per Farmàcia</a:t>
            </a:r>
            <a:r>
              <a:rPr lang="es-ES" sz="2000" dirty="0">
                <a:cs typeface="Calibri"/>
              </a:rPr>
              <a:t>: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Dra. Trinitat Cambras </a:t>
            </a:r>
            <a:r>
              <a:rPr lang="es-ES" sz="2000" dirty="0">
                <a:ea typeface="+mn-lt"/>
                <a:cs typeface="+mn-lt"/>
                <a:hlinkClick r:id="rId5"/>
              </a:rPr>
              <a:t>cambras@ub.edu</a:t>
            </a:r>
            <a:r>
              <a:rPr lang="es-ES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Dr. David Miñana </a:t>
            </a:r>
            <a:r>
              <a:rPr lang="es-ES" sz="2000" dirty="0">
                <a:ea typeface="+mn-lt"/>
                <a:cs typeface="+mn-lt"/>
                <a:hlinkClick r:id="rId6"/>
              </a:rPr>
              <a:t>davidminyana@ub.edu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800" dirty="0">
              <a:cs typeface="Calibri"/>
            </a:endParaRPr>
          </a:p>
          <a:p>
            <a:pPr marL="0" indent="0">
              <a:buNone/>
            </a:pPr>
            <a:endParaRPr lang="es-ES" sz="2800" u="sng" dirty="0">
              <a:cs typeface="Calibri"/>
            </a:endParaRPr>
          </a:p>
          <a:p>
            <a:pPr marL="0" indent="0">
              <a:buNone/>
            </a:pPr>
            <a:endParaRPr lang="es-ES" sz="2800" dirty="0"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B1C974-3531-434A-8F02-0F4CDF608C82}"/>
              </a:ext>
            </a:extLst>
          </p:cNvPr>
          <p:cNvSpPr txBox="1">
            <a:spLocks/>
          </p:cNvSpPr>
          <p:nvPr/>
        </p:nvSpPr>
        <p:spPr>
          <a:xfrm>
            <a:off x="7681693" y="721791"/>
            <a:ext cx="4927846" cy="7801591"/>
          </a:xfrm>
          <a:prstGeom prst="rect">
            <a:avLst/>
          </a:prstGeom>
        </p:spPr>
        <p:txBody>
          <a:bodyPr vert="horz" lIns="91423" tIns="45712" rIns="91423" bIns="45712" rtlCol="0" anchor="t">
            <a:normAutofit/>
          </a:bodyPr>
          <a:lstStyle>
            <a:lvl1pPr marL="443042" indent="-44304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9923" indent="-36920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6806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7528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8251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8973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693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0417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21139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4400" dirty="0">
              <a:solidFill>
                <a:schemeClr val="accent1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800" dirty="0">
              <a:cs typeface="Calibri"/>
            </a:endParaRPr>
          </a:p>
          <a:p>
            <a:pPr marL="0" indent="0">
              <a:buNone/>
            </a:pPr>
            <a:endParaRPr lang="es-ES" sz="2800" dirty="0">
              <a:cs typeface="Calibri"/>
            </a:endParaRPr>
          </a:p>
          <a:p>
            <a:pPr marL="0" indent="0" algn="ctr">
              <a:buNone/>
            </a:pPr>
            <a:endParaRPr lang="es-ES" sz="2800" dirty="0"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u="sng" dirty="0">
                <a:cs typeface="Calibri"/>
              </a:rPr>
              <a:t>A la UB: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>
              <a:cs typeface="Calibri"/>
            </a:endParaRPr>
          </a:p>
          <a:p>
            <a:pPr marL="0" indent="0" algn="ctr">
              <a:buNone/>
            </a:pPr>
            <a:r>
              <a:rPr lang="es-ES" sz="2400" b="1" dirty="0">
                <a:cs typeface="Calibri"/>
              </a:rPr>
              <a:t>· OMPI (Oficina de Mobilitat i Programes Internacionals)</a:t>
            </a:r>
          </a:p>
          <a:p>
            <a:pPr marL="0" indent="0" algn="ctr">
              <a:buNone/>
            </a:pPr>
            <a:r>
              <a:rPr lang="es-ES" sz="2400" dirty="0">
                <a:cs typeface="Calibri"/>
              </a:rPr>
              <a:t> </a:t>
            </a:r>
            <a:endParaRPr lang="es-ES" sz="2000" dirty="0">
              <a:cs typeface="Calibri"/>
            </a:endParaRPr>
          </a:p>
          <a:p>
            <a:pPr marL="0" indent="0" algn="ctr">
              <a:buNone/>
            </a:pPr>
            <a:endParaRPr lang="es-ES" sz="20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000" dirty="0">
                <a:ea typeface="+mn-lt"/>
                <a:cs typeface="+mn-lt"/>
                <a:hlinkClick r:id="rId7"/>
              </a:rPr>
              <a:t>ompi@ub.edu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2AFA3A-ECA7-4E5B-9318-00B24A51080B}"/>
              </a:ext>
            </a:extLst>
          </p:cNvPr>
          <p:cNvSpPr txBox="1"/>
          <p:nvPr/>
        </p:nvSpPr>
        <p:spPr>
          <a:xfrm>
            <a:off x="4386549" y="651832"/>
            <a:ext cx="36300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400" dirty="0">
                <a:solidFill>
                  <a:srgbClr val="4F81BD"/>
                </a:solidFill>
              </a:rPr>
              <a:t>  </a:t>
            </a:r>
            <a:r>
              <a:rPr lang="es-ES" sz="4400" dirty="0" err="1">
                <a:solidFill>
                  <a:srgbClr val="4F81BD"/>
                </a:solidFill>
              </a:rPr>
              <a:t>Presentació</a:t>
            </a:r>
            <a:r>
              <a:rPr lang="es-ES" sz="4400" dirty="0">
                <a:solidFill>
                  <a:srgbClr val="4F81BD"/>
                </a:solidFill>
              </a:rPr>
              <a:t>:</a:t>
            </a:r>
            <a:endParaRPr lang="es-ES" sz="4400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CE97A108-2EB7-4743-96D1-E264EBF32915}"/>
              </a:ext>
            </a:extLst>
          </p:cNvPr>
          <p:cNvSpPr/>
          <p:nvPr/>
        </p:nvSpPr>
        <p:spPr>
          <a:xfrm flipH="1">
            <a:off x="3679345" y="1652314"/>
            <a:ext cx="231354" cy="101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903D69FE-54EA-4867-B55B-0104CA15BF04}"/>
              </a:ext>
            </a:extLst>
          </p:cNvPr>
          <p:cNvSpPr/>
          <p:nvPr/>
        </p:nvSpPr>
        <p:spPr>
          <a:xfrm flipH="1">
            <a:off x="9913056" y="1652314"/>
            <a:ext cx="231354" cy="101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5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646747"/>
            <a:ext cx="9566061" cy="8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4" y="763237"/>
            <a:ext cx="9510326" cy="85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Line 19"/>
          <p:cNvSpPr>
            <a:spLocks noChangeShapeType="1"/>
          </p:cNvSpPr>
          <p:nvPr/>
        </p:nvSpPr>
        <p:spPr bwMode="auto">
          <a:xfrm>
            <a:off x="105791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343154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1113917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4687253" y="48006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343154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580517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817880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5" name="Line 26"/>
          <p:cNvSpPr>
            <a:spLocks noChangeShapeType="1"/>
          </p:cNvSpPr>
          <p:nvPr/>
        </p:nvSpPr>
        <p:spPr bwMode="auto">
          <a:xfrm>
            <a:off x="1113917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6" name="Line 27"/>
          <p:cNvSpPr>
            <a:spLocks noChangeShapeType="1"/>
          </p:cNvSpPr>
          <p:nvPr/>
        </p:nvSpPr>
        <p:spPr bwMode="auto">
          <a:xfrm>
            <a:off x="343154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>
            <a:off x="1113917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8" name="Line 29"/>
          <p:cNvSpPr>
            <a:spLocks noChangeShapeType="1"/>
          </p:cNvSpPr>
          <p:nvPr/>
        </p:nvSpPr>
        <p:spPr bwMode="auto">
          <a:xfrm>
            <a:off x="343154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1113917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22" name="Text Box 36"/>
          <p:cNvSpPr txBox="1">
            <a:spLocks noChangeArrowheads="1"/>
          </p:cNvSpPr>
          <p:nvPr/>
        </p:nvSpPr>
        <p:spPr bwMode="auto">
          <a:xfrm>
            <a:off x="929006" y="839660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ca-ES" sz="1400">
              <a:latin typeface="Times" pitchFamily="18" charset="0"/>
            </a:endParaRPr>
          </a:p>
        </p:txBody>
      </p:sp>
      <p:sp>
        <p:nvSpPr>
          <p:cNvPr id="8223" name="Rectangle 39"/>
          <p:cNvSpPr>
            <a:spLocks noChangeArrowheads="1"/>
          </p:cNvSpPr>
          <p:nvPr/>
        </p:nvSpPr>
        <p:spPr bwMode="auto">
          <a:xfrm>
            <a:off x="1057910" y="6514149"/>
            <a:ext cx="237363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endParaRPr lang="ca-ES" altLang="ca-ES" sz="2800"/>
          </a:p>
        </p:txBody>
      </p:sp>
      <p:sp>
        <p:nvSpPr>
          <p:cNvPr id="26" name="QuadreDeText 6"/>
          <p:cNvSpPr txBox="1"/>
          <p:nvPr/>
        </p:nvSpPr>
        <p:spPr>
          <a:xfrm>
            <a:off x="878359" y="1448766"/>
            <a:ext cx="11475004" cy="3677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lnSpc>
                <a:spcPct val="120000"/>
              </a:lnSpc>
              <a:buFontTx/>
              <a:buChar char="-"/>
            </a:pPr>
            <a:r>
              <a:rPr lang="ca-ES" sz="2800" b="1" dirty="0">
                <a:solidFill>
                  <a:schemeClr val="tx2"/>
                </a:solidFill>
                <a:cs typeface="Calibri"/>
              </a:rPr>
              <a:t>2on pas: </a:t>
            </a:r>
            <a:endParaRPr lang="ca-ES" sz="2800" b="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endParaRPr lang="ca-ES" sz="2800" b="1">
              <a:solidFill>
                <a:schemeClr val="tx2"/>
              </a:solidFill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ca-ES" sz="2800" dirty="0"/>
              <a:t>Seleccioneu i prioritzeu un màxim de </a:t>
            </a:r>
            <a:r>
              <a:rPr lang="ca-ES" sz="2800" b="1" dirty="0"/>
              <a:t>5 Universitats de destí.</a:t>
            </a:r>
            <a:endParaRPr lang="ca-ES" sz="2800" dirty="0">
              <a:cs typeface="Calibri"/>
            </a:endParaRPr>
          </a:p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r>
              <a:rPr lang="ca-ES" sz="2800" dirty="0"/>
              <a:t>Mireu els requisits d'idiomes i les compatibilitats amb les assignatures! Amb les optatives no cal, però les obligatòries han de ser semblants en un 80% a les de la UB.</a:t>
            </a:r>
            <a:endParaRPr lang="ca-E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BFA7E425-7D4B-44C7-8ABF-A93273DE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22" y="4314581"/>
            <a:ext cx="12186756" cy="4783138"/>
          </a:xfrm>
        </p:spPr>
      </p:pic>
      <p:sp>
        <p:nvSpPr>
          <p:cNvPr id="5" name="QuadreDeText 6">
            <a:extLst>
              <a:ext uri="{FF2B5EF4-FFF2-40B4-BE49-F238E27FC236}">
                <a16:creationId xmlns:a16="http://schemas.microsoft.com/office/drawing/2014/main" id="{EB3F1F5B-FA93-4669-9D2B-74B6757BF188}"/>
              </a:ext>
            </a:extLst>
          </p:cNvPr>
          <p:cNvSpPr txBox="1"/>
          <p:nvPr/>
        </p:nvSpPr>
        <p:spPr>
          <a:xfrm>
            <a:off x="670774" y="272811"/>
            <a:ext cx="12174163" cy="3677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735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47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209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943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681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4417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15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5888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r>
              <a:rPr lang="ca-ES" sz="2800" b="1" dirty="0">
                <a:solidFill>
                  <a:schemeClr val="tx2"/>
                </a:solidFill>
              </a:rPr>
              <a:t>-3er pas: </a:t>
            </a:r>
            <a:endParaRPr lang="ca-ES" sz="240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endParaRPr lang="ca-ES" sz="2800" dirty="0"/>
          </a:p>
          <a:p>
            <a:pPr algn="just">
              <a:lnSpc>
                <a:spcPct val="120000"/>
              </a:lnSpc>
            </a:pPr>
            <a:r>
              <a:rPr lang="ca-ES" sz="2800" dirty="0"/>
              <a:t>Ompliu el </a:t>
            </a:r>
            <a:r>
              <a:rPr lang="ca-ES" sz="2800" b="1" dirty="0">
                <a:solidFill>
                  <a:srgbClr val="FF0000"/>
                </a:solidFill>
              </a:rPr>
              <a:t>formulari de sol·licitud ON-LINE </a:t>
            </a:r>
            <a:r>
              <a:rPr lang="ca-ES" sz="2800" dirty="0"/>
              <a:t> amb el programa SOP (</a:t>
            </a:r>
            <a:r>
              <a:rPr lang="ca-ES" sz="2800" dirty="0" err="1"/>
              <a:t>Mobility</a:t>
            </a:r>
            <a:r>
              <a:rPr lang="ca-ES" sz="2800" dirty="0"/>
              <a:t> Online) </a:t>
            </a:r>
            <a:endParaRPr lang="ca-ES" sz="2800" b="1">
              <a:cs typeface="Calibri"/>
            </a:endParaRPr>
          </a:p>
          <a:p>
            <a:pPr algn="just">
              <a:lnSpc>
                <a:spcPct val="120000"/>
              </a:lnSpc>
            </a:pPr>
            <a:endParaRPr lang="ca-ES" sz="2800" dirty="0"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ca-ES" sz="2800" dirty="0">
                <a:cs typeface="Calibri"/>
              </a:rPr>
              <a:t>(on posa </a:t>
            </a:r>
            <a:r>
              <a:rPr lang="ca-ES" sz="2800" i="1" dirty="0">
                <a:cs typeface="Calibri"/>
              </a:rPr>
              <a:t>Oferta Acadèmica i Formulari de Sol·licitud APLICACIÓ</a:t>
            </a:r>
            <a:r>
              <a:rPr lang="ca-ES" sz="2800" dirty="0">
                <a:cs typeface="Calibri"/>
              </a:rPr>
              <a:t>):</a:t>
            </a:r>
            <a:endParaRPr lang="ca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FCBEE-CD3D-47EB-A936-F0D278317A06}"/>
              </a:ext>
            </a:extLst>
          </p:cNvPr>
          <p:cNvSpPr txBox="1"/>
          <p:nvPr/>
        </p:nvSpPr>
        <p:spPr>
          <a:xfrm>
            <a:off x="2968597" y="887734"/>
            <a:ext cx="11490334" cy="832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a-ES" sz="2400" dirty="0">
                <a:ea typeface="+mn-lt"/>
                <a:cs typeface="+mn-lt"/>
                <a:hlinkClick r:id="rId3"/>
              </a:rPr>
              <a:t>http://www.ub.edu/uri/estudiantsUB/erasmus.htm</a:t>
            </a:r>
            <a:r>
              <a:rPr lang="ca-ES" sz="2400" dirty="0">
                <a:ea typeface="+mn-lt"/>
                <a:cs typeface="+mn-lt"/>
              </a:rPr>
              <a:t> </a:t>
            </a:r>
            <a:endParaRPr lang="es-ES" sz="2400">
              <a:ea typeface="+mn-lt"/>
              <a:cs typeface="+mn-lt"/>
            </a:endParaRPr>
          </a:p>
          <a:p>
            <a:pPr algn="just"/>
            <a:r>
              <a:rPr lang="ca-ES" sz="2400" dirty="0">
                <a:cs typeface="Segoe UI"/>
              </a:rPr>
              <a:t>​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1E73B295-A755-4DF7-8B15-EE3D540CCAAC}"/>
              </a:ext>
            </a:extLst>
          </p:cNvPr>
          <p:cNvSpPr/>
          <p:nvPr/>
        </p:nvSpPr>
        <p:spPr>
          <a:xfrm>
            <a:off x="6445258" y="6812067"/>
            <a:ext cx="481780" cy="97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8B9B1CD-F83E-4988-AC9E-E3E5B2957602}"/>
              </a:ext>
            </a:extLst>
          </p:cNvPr>
          <p:cNvSpPr/>
          <p:nvPr/>
        </p:nvSpPr>
        <p:spPr>
          <a:xfrm>
            <a:off x="6582135" y="5917082"/>
            <a:ext cx="975032" cy="481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71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650" err="1">
                <a:solidFill>
                  <a:schemeClr val="tx2"/>
                </a:solidFill>
              </a:rPr>
              <a:t>Documentació</a:t>
            </a:r>
            <a:endParaRPr lang="es-ES" sz="565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014244" y="6500456"/>
            <a:ext cx="1040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http://www.eim.ub.edu/acreditacions/mobilitat.php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3465" y="5748906"/>
            <a:ext cx="9344225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3200" b="1" dirty="0"/>
              <a:t>*</a:t>
            </a:r>
            <a:r>
              <a:rPr lang="es-ES" sz="3200" b="1" dirty="0" err="1"/>
              <a:t>Com</a:t>
            </a:r>
            <a:r>
              <a:rPr lang="es-ES" sz="3200" b="1" dirty="0"/>
              <a:t> saber si el </a:t>
            </a:r>
            <a:r>
              <a:rPr lang="es-ES" sz="3200" b="1" dirty="0" err="1"/>
              <a:t>certificat</a:t>
            </a:r>
            <a:r>
              <a:rPr lang="es-ES" sz="3200" b="1" dirty="0"/>
              <a:t> </a:t>
            </a:r>
            <a:r>
              <a:rPr lang="es-ES" sz="3200" b="1" dirty="0" err="1"/>
              <a:t>d’idiomes</a:t>
            </a:r>
            <a:r>
              <a:rPr lang="es-ES" sz="3200" b="1" dirty="0"/>
              <a:t> que </a:t>
            </a:r>
            <a:r>
              <a:rPr lang="es-ES" sz="3200" b="1" dirty="0" err="1"/>
              <a:t>tinc</a:t>
            </a:r>
            <a:r>
              <a:rPr lang="es-ES" sz="3200" b="1" dirty="0"/>
              <a:t> </a:t>
            </a:r>
            <a:r>
              <a:rPr lang="es-ES" sz="3200" b="1" dirty="0" err="1"/>
              <a:t>és</a:t>
            </a:r>
            <a:r>
              <a:rPr lang="es-ES" sz="3200" b="1" dirty="0"/>
              <a:t> </a:t>
            </a:r>
            <a:r>
              <a:rPr lang="es-ES" sz="3200" b="1" dirty="0" err="1"/>
              <a:t>vàlid</a:t>
            </a:r>
            <a:r>
              <a:rPr lang="es-ES" sz="3200" b="1" dirty="0"/>
              <a:t>?</a:t>
            </a:r>
          </a:p>
        </p:txBody>
      </p:sp>
      <p:sp>
        <p:nvSpPr>
          <p:cNvPr id="6" name="QuadreDeText 6">
            <a:extLst>
              <a:ext uri="{FF2B5EF4-FFF2-40B4-BE49-F238E27FC236}">
                <a16:creationId xmlns:a16="http://schemas.microsoft.com/office/drawing/2014/main" id="{D0A912B7-BE2B-43C9-AE84-66C27B94304D}"/>
              </a:ext>
            </a:extLst>
          </p:cNvPr>
          <p:cNvSpPr txBox="1"/>
          <p:nvPr/>
        </p:nvSpPr>
        <p:spPr>
          <a:xfrm>
            <a:off x="650646" y="272811"/>
            <a:ext cx="2552835" cy="21462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735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47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209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943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681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4417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15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5888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r>
              <a:rPr lang="ca-ES" sz="2800" b="1">
                <a:solidFill>
                  <a:schemeClr val="tx2"/>
                </a:solidFill>
              </a:rPr>
              <a:t>-4art pas: </a:t>
            </a:r>
            <a:endParaRPr lang="ca-ES" sz="2400">
              <a:solidFill>
                <a:schemeClr val="tx2"/>
              </a:solidFill>
              <a:cs typeface="Calibri"/>
            </a:endParaRPr>
          </a:p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endParaRPr lang="ca-ES" sz="28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5EF598-39FC-4136-A0AE-CDBE8C2F4C42}"/>
              </a:ext>
            </a:extLst>
          </p:cNvPr>
          <p:cNvSpPr txBox="1"/>
          <p:nvPr/>
        </p:nvSpPr>
        <p:spPr>
          <a:xfrm>
            <a:off x="721852" y="3202241"/>
            <a:ext cx="113578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Si </a:t>
            </a:r>
            <a:r>
              <a:rPr lang="es-ES" sz="2400" dirty="0" err="1">
                <a:cs typeface="Calibri"/>
              </a:rPr>
              <a:t>llegiu</a:t>
            </a:r>
            <a:r>
              <a:rPr lang="es-ES" sz="2400" dirty="0">
                <a:cs typeface="Calibri"/>
              </a:rPr>
              <a:t> Text </a:t>
            </a:r>
            <a:r>
              <a:rPr lang="es-ES" sz="2400" dirty="0" err="1">
                <a:cs typeface="Calibri"/>
              </a:rPr>
              <a:t>Convocaòria</a:t>
            </a:r>
            <a:r>
              <a:rPr lang="es-ES" sz="2400" dirty="0">
                <a:cs typeface="Calibri"/>
              </a:rPr>
              <a:t> i </a:t>
            </a:r>
            <a:r>
              <a:rPr lang="es-ES" sz="2400" dirty="0" err="1">
                <a:cs typeface="Calibri"/>
              </a:rPr>
              <a:t>Annex</a:t>
            </a:r>
            <a:r>
              <a:rPr lang="es-ES" sz="2400" dirty="0">
                <a:cs typeface="Calibri"/>
              </a:rPr>
              <a:t> I </a:t>
            </a:r>
            <a:r>
              <a:rPr lang="es-ES" sz="2400" dirty="0" err="1">
                <a:cs typeface="Calibri"/>
              </a:rPr>
              <a:t>veureu</a:t>
            </a:r>
            <a:r>
              <a:rPr lang="es-ES" sz="2400" dirty="0">
                <a:cs typeface="Calibri"/>
              </a:rPr>
              <a:t> tota la </a:t>
            </a:r>
            <a:r>
              <a:rPr lang="es-ES" sz="2400" dirty="0" err="1">
                <a:cs typeface="Calibri"/>
              </a:rPr>
              <a:t>documentació</a:t>
            </a:r>
            <a:r>
              <a:rPr lang="es-ES" sz="2400" dirty="0">
                <a:cs typeface="Calibri"/>
              </a:rPr>
              <a:t>. </a:t>
            </a:r>
            <a:endParaRPr lang="es-ES" dirty="0"/>
          </a:p>
          <a:p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</p:txBody>
      </p:sp>
      <p:pic>
        <p:nvPicPr>
          <p:cNvPr id="8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52AEE30-4995-4105-8821-C792900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515" y="3202241"/>
            <a:ext cx="20383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3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481D4E-FFDF-40B1-A257-7AAC472A0FC3}"/>
              </a:ext>
            </a:extLst>
          </p:cNvPr>
          <p:cNvSpPr txBox="1"/>
          <p:nvPr/>
        </p:nvSpPr>
        <p:spPr>
          <a:xfrm>
            <a:off x="1683876" y="876443"/>
            <a:ext cx="129724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>
                <a:solidFill>
                  <a:schemeClr val="tx2"/>
                </a:solidFill>
                <a:cs typeface="Calibri"/>
              </a:rPr>
              <a:t>PROPOSTA DE RECONEIXEMENT ACADÈMIC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A74958-07EC-4F4B-B23B-75266F852F8A}"/>
              </a:ext>
            </a:extLst>
          </p:cNvPr>
          <p:cNvSpPr txBox="1"/>
          <p:nvPr/>
        </p:nvSpPr>
        <p:spPr>
          <a:xfrm>
            <a:off x="1162517" y="2311556"/>
            <a:ext cx="107039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 err="1">
                <a:cs typeface="Calibri"/>
              </a:rPr>
              <a:t>És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tracta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d'una</a:t>
            </a:r>
            <a:r>
              <a:rPr lang="es-ES" sz="2400" dirty="0">
                <a:cs typeface="Calibri"/>
              </a:rPr>
              <a:t> </a:t>
            </a:r>
            <a:r>
              <a:rPr lang="es-ES" sz="2400" b="1" dirty="0" err="1">
                <a:cs typeface="Calibri"/>
              </a:rPr>
              <a:t>proposta</a:t>
            </a:r>
            <a:r>
              <a:rPr lang="es-ES" sz="2400" dirty="0">
                <a:cs typeface="Calibri"/>
              </a:rPr>
              <a:t> per </a:t>
            </a:r>
            <a:r>
              <a:rPr lang="es-ES" sz="2400" dirty="0" err="1">
                <a:cs typeface="Calibri"/>
              </a:rPr>
              <a:t>part</a:t>
            </a:r>
            <a:r>
              <a:rPr lang="es-ES" sz="2400" dirty="0">
                <a:cs typeface="Calibri"/>
              </a:rPr>
              <a:t> de </a:t>
            </a:r>
            <a:r>
              <a:rPr lang="es-ES" sz="2400" dirty="0" err="1">
                <a:cs typeface="Calibri"/>
              </a:rPr>
              <a:t>l'estudiant</a:t>
            </a:r>
            <a:r>
              <a:rPr lang="es-ES" sz="2400" dirty="0">
                <a:cs typeface="Calibri"/>
              </a:rPr>
              <a:t>, que </a:t>
            </a:r>
            <a:r>
              <a:rPr lang="es-ES" sz="2400" u="sng" dirty="0">
                <a:cs typeface="Calibri"/>
              </a:rPr>
              <a:t>NO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és</a:t>
            </a:r>
            <a:r>
              <a:rPr lang="es-ES" sz="2400" dirty="0">
                <a:cs typeface="Calibri"/>
              </a:rPr>
              <a:t> definitiva. </a:t>
            </a:r>
            <a:endParaRPr lang="es-ES" dirty="0"/>
          </a:p>
          <a:p>
            <a:endParaRPr lang="es-ES" sz="2400" dirty="0">
              <a:cs typeface="Calibri"/>
            </a:endParaRPr>
          </a:p>
          <a:p>
            <a:r>
              <a:rPr lang="es-ES" sz="2400" dirty="0">
                <a:cs typeface="Calibri"/>
              </a:rPr>
              <a:t>Cada </a:t>
            </a:r>
            <a:r>
              <a:rPr lang="es-ES" sz="2400" dirty="0" err="1">
                <a:cs typeface="Calibri"/>
              </a:rPr>
              <a:t>estudiant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l'ha</a:t>
            </a:r>
            <a:r>
              <a:rPr lang="es-ES" sz="2400" dirty="0">
                <a:cs typeface="Calibri"/>
              </a:rPr>
              <a:t> de </a:t>
            </a:r>
            <a:r>
              <a:rPr lang="es-ES" sz="2400" dirty="0" err="1">
                <a:cs typeface="Calibri"/>
              </a:rPr>
              <a:t>fer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considerant</a:t>
            </a:r>
            <a:r>
              <a:rPr lang="es-ES" sz="2400" dirty="0">
                <a:cs typeface="Calibri"/>
              </a:rPr>
              <a:t> si </a:t>
            </a:r>
            <a:r>
              <a:rPr lang="es-ES" sz="2400" dirty="0" err="1">
                <a:cs typeface="Calibri"/>
              </a:rPr>
              <a:t>vol</a:t>
            </a:r>
            <a:r>
              <a:rPr lang="es-ES" sz="2400" dirty="0">
                <a:cs typeface="Calibri"/>
              </a:rPr>
              <a:t> convalidar </a:t>
            </a:r>
            <a:r>
              <a:rPr lang="es-ES" sz="2400" dirty="0" err="1">
                <a:cs typeface="Calibri"/>
              </a:rPr>
              <a:t>només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assignatures</a:t>
            </a:r>
            <a:r>
              <a:rPr lang="es-ES" sz="2400" dirty="0">
                <a:cs typeface="Calibri"/>
              </a:rPr>
              <a:t> o TFG, o </a:t>
            </a:r>
            <a:r>
              <a:rPr lang="es-ES" sz="2400" dirty="0" err="1">
                <a:cs typeface="Calibri"/>
              </a:rPr>
              <a:t>altres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especificitats</a:t>
            </a:r>
            <a:r>
              <a:rPr lang="es-ES" sz="2400" dirty="0">
                <a:cs typeface="Calibri"/>
              </a:rPr>
              <a:t>. </a:t>
            </a:r>
            <a:r>
              <a:rPr lang="es-ES" sz="2400" dirty="0" err="1">
                <a:cs typeface="Calibri"/>
              </a:rPr>
              <a:t>S'ha</a:t>
            </a:r>
            <a:r>
              <a:rPr lang="es-ES" sz="2400" dirty="0">
                <a:cs typeface="Calibri"/>
              </a:rPr>
              <a:t> de </a:t>
            </a:r>
            <a:r>
              <a:rPr lang="es-ES" sz="2400" dirty="0" err="1">
                <a:cs typeface="Calibri"/>
              </a:rPr>
              <a:t>tenir</a:t>
            </a:r>
            <a:r>
              <a:rPr lang="es-ES" sz="2400" dirty="0">
                <a:cs typeface="Calibri"/>
              </a:rPr>
              <a:t> en </a:t>
            </a:r>
            <a:r>
              <a:rPr lang="es-ES" sz="2400" dirty="0" err="1">
                <a:cs typeface="Calibri"/>
              </a:rPr>
              <a:t>compte</a:t>
            </a:r>
            <a:r>
              <a:rPr lang="es-ES" sz="2400" dirty="0">
                <a:cs typeface="Calibri"/>
              </a:rPr>
              <a:t> també </a:t>
            </a:r>
            <a:r>
              <a:rPr lang="es-ES" sz="2400" dirty="0" err="1">
                <a:cs typeface="Calibri"/>
              </a:rPr>
              <a:t>l'idioma</a:t>
            </a:r>
            <a:r>
              <a:rPr lang="es-ES" sz="2400" dirty="0">
                <a:cs typeface="Calibri"/>
              </a:rPr>
              <a:t> i la </a:t>
            </a:r>
            <a:r>
              <a:rPr lang="es-ES" sz="2400" dirty="0" err="1">
                <a:cs typeface="Calibri"/>
              </a:rPr>
              <a:t>semblança</a:t>
            </a:r>
            <a:r>
              <a:rPr lang="es-ES" sz="2400" dirty="0">
                <a:cs typeface="Calibri"/>
              </a:rPr>
              <a:t> mínima del 80% entre </a:t>
            </a:r>
            <a:r>
              <a:rPr lang="es-ES" sz="2400" dirty="0" err="1">
                <a:cs typeface="Calibri"/>
              </a:rPr>
              <a:t>assignatures</a:t>
            </a:r>
            <a:r>
              <a:rPr lang="es-ES" sz="2400" dirty="0">
                <a:cs typeface="Calibri"/>
              </a:rPr>
              <a:t> </a:t>
            </a:r>
            <a:r>
              <a:rPr lang="es-ES" sz="2400" dirty="0" err="1">
                <a:cs typeface="Calibri"/>
              </a:rPr>
              <a:t>obligatòries</a:t>
            </a:r>
            <a:r>
              <a:rPr lang="es-ES" sz="2400" dirty="0">
                <a:cs typeface="Calibri"/>
              </a:rPr>
              <a:t> de la UB i de la </a:t>
            </a:r>
            <a:r>
              <a:rPr lang="es-ES" sz="2400" dirty="0" err="1">
                <a:cs typeface="Calibri"/>
              </a:rPr>
              <a:t>universitat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d'acollida</a:t>
            </a:r>
            <a:r>
              <a:rPr lang="es-ES" sz="2400" dirty="0">
                <a:cs typeface="Calibri"/>
              </a:rPr>
              <a:t>.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F1A527-E7DF-4376-9361-E867BE08134D}"/>
              </a:ext>
            </a:extLst>
          </p:cNvPr>
          <p:cNvSpPr txBox="1"/>
          <p:nvPr/>
        </p:nvSpPr>
        <p:spPr>
          <a:xfrm>
            <a:off x="1100083" y="6910836"/>
            <a:ext cx="561752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err="1">
                <a:ea typeface="+mn-lt"/>
                <a:cs typeface="+mn-lt"/>
              </a:rPr>
              <a:t>Quan</a:t>
            </a:r>
            <a:r>
              <a:rPr lang="es-ES" sz="2400">
                <a:ea typeface="+mn-lt"/>
                <a:cs typeface="+mn-lt"/>
              </a:rPr>
              <a:t> </a:t>
            </a:r>
            <a:r>
              <a:rPr lang="es-ES" sz="2400" err="1">
                <a:ea typeface="+mn-lt"/>
                <a:cs typeface="+mn-lt"/>
              </a:rPr>
              <a:t>s'assigna</a:t>
            </a:r>
            <a:r>
              <a:rPr lang="es-ES" sz="2400">
                <a:ea typeface="+mn-lt"/>
                <a:cs typeface="+mn-lt"/>
              </a:rPr>
              <a:t> la </a:t>
            </a:r>
            <a:r>
              <a:rPr lang="es-ES" sz="2400" err="1">
                <a:ea typeface="+mn-lt"/>
                <a:cs typeface="+mn-lt"/>
              </a:rPr>
              <a:t>plaça</a:t>
            </a:r>
            <a:r>
              <a:rPr lang="es-ES" sz="2400">
                <a:ea typeface="+mn-lt"/>
                <a:cs typeface="+mn-lt"/>
              </a:rPr>
              <a:t> definitiva </a:t>
            </a:r>
            <a:r>
              <a:rPr lang="es-ES" sz="2400" err="1">
                <a:ea typeface="+mn-lt"/>
                <a:cs typeface="+mn-lt"/>
              </a:rPr>
              <a:t>teniu</a:t>
            </a:r>
            <a:r>
              <a:rPr lang="es-ES" sz="2400">
                <a:ea typeface="+mn-lt"/>
                <a:cs typeface="+mn-lt"/>
              </a:rPr>
              <a:t> un tutor UB (Joana </a:t>
            </a:r>
            <a:r>
              <a:rPr lang="es-ES" sz="2400" err="1">
                <a:ea typeface="+mn-lt"/>
                <a:cs typeface="+mn-lt"/>
              </a:rPr>
              <a:t>Relat</a:t>
            </a:r>
            <a:r>
              <a:rPr lang="es-ES" sz="2400">
                <a:ea typeface="+mn-lt"/>
                <a:cs typeface="+mn-lt"/>
              </a:rPr>
              <a:t>, </a:t>
            </a:r>
            <a:r>
              <a:rPr lang="es-ES" sz="2400" err="1">
                <a:ea typeface="+mn-lt"/>
                <a:cs typeface="+mn-lt"/>
              </a:rPr>
              <a:t>Trinitat</a:t>
            </a:r>
            <a:r>
              <a:rPr lang="es-ES" sz="2400">
                <a:ea typeface="+mn-lt"/>
                <a:cs typeface="+mn-lt"/>
              </a:rPr>
              <a:t> Cambras o David </a:t>
            </a:r>
            <a:r>
              <a:rPr lang="es-ES" sz="2400" err="1">
                <a:ea typeface="+mn-lt"/>
                <a:cs typeface="+mn-lt"/>
              </a:rPr>
              <a:t>Minyana</a:t>
            </a:r>
            <a:r>
              <a:rPr lang="es-ES" sz="2400">
                <a:ea typeface="+mn-lt"/>
                <a:cs typeface="+mn-lt"/>
              </a:rPr>
              <a:t>) que </a:t>
            </a:r>
            <a:r>
              <a:rPr lang="es-ES" sz="2400" err="1">
                <a:ea typeface="+mn-lt"/>
                <a:cs typeface="+mn-lt"/>
              </a:rPr>
              <a:t>us</a:t>
            </a:r>
            <a:r>
              <a:rPr lang="es-ES" sz="2400">
                <a:ea typeface="+mn-lt"/>
                <a:cs typeface="+mn-lt"/>
              </a:rPr>
              <a:t> </a:t>
            </a:r>
            <a:r>
              <a:rPr lang="es-ES" sz="2400" err="1">
                <a:ea typeface="+mn-lt"/>
                <a:cs typeface="+mn-lt"/>
              </a:rPr>
              <a:t>guia</a:t>
            </a:r>
            <a:r>
              <a:rPr lang="es-ES" sz="2400">
                <a:ea typeface="+mn-lt"/>
                <a:cs typeface="+mn-lt"/>
              </a:rPr>
              <a:t> i </a:t>
            </a:r>
            <a:r>
              <a:rPr lang="es-ES" sz="2400" err="1">
                <a:ea typeface="+mn-lt"/>
                <a:cs typeface="+mn-lt"/>
              </a:rPr>
              <a:t>us</a:t>
            </a:r>
            <a:r>
              <a:rPr lang="es-ES" sz="2400">
                <a:ea typeface="+mn-lt"/>
                <a:cs typeface="+mn-lt"/>
              </a:rPr>
              <a:t> </a:t>
            </a:r>
            <a:r>
              <a:rPr lang="es-ES" sz="2400" err="1">
                <a:ea typeface="+mn-lt"/>
                <a:cs typeface="+mn-lt"/>
              </a:rPr>
              <a:t>ajuda</a:t>
            </a:r>
            <a:r>
              <a:rPr lang="es-ES" sz="2400">
                <a:ea typeface="+mn-lt"/>
                <a:cs typeface="+mn-lt"/>
              </a:rPr>
              <a:t> a reformular-lo i crear un </a:t>
            </a:r>
            <a:r>
              <a:rPr lang="es-ES" sz="2400" err="1">
                <a:ea typeface="+mn-lt"/>
                <a:cs typeface="+mn-lt"/>
              </a:rPr>
              <a:t>document</a:t>
            </a:r>
            <a:r>
              <a:rPr lang="es-ES" sz="2400">
                <a:ea typeface="+mn-lt"/>
                <a:cs typeface="+mn-lt"/>
              </a:rPr>
              <a:t> </a:t>
            </a:r>
            <a:r>
              <a:rPr lang="es-ES" sz="2400" err="1">
                <a:ea typeface="+mn-lt"/>
                <a:cs typeface="+mn-lt"/>
              </a:rPr>
              <a:t>definitiu</a:t>
            </a:r>
            <a:r>
              <a:rPr lang="es-ES" sz="2400">
                <a:ea typeface="+mn-lt"/>
                <a:cs typeface="+mn-lt"/>
              </a:rPr>
              <a:t> que es </a:t>
            </a:r>
            <a:r>
              <a:rPr lang="es-ES" sz="2400" err="1">
                <a:ea typeface="+mn-lt"/>
                <a:cs typeface="+mn-lt"/>
              </a:rPr>
              <a:t>diu</a:t>
            </a:r>
            <a:r>
              <a:rPr lang="es-ES" sz="2400">
                <a:ea typeface="+mn-lt"/>
                <a:cs typeface="+mn-lt"/>
              </a:rPr>
              <a:t> DEA (</a:t>
            </a:r>
            <a:r>
              <a:rPr lang="es-ES" sz="2400" err="1">
                <a:ea typeface="+mn-lt"/>
                <a:cs typeface="+mn-lt"/>
              </a:rPr>
              <a:t>Document</a:t>
            </a:r>
            <a:r>
              <a:rPr lang="es-ES" sz="2400">
                <a:ea typeface="+mn-lt"/>
                <a:cs typeface="+mn-lt"/>
              </a:rPr>
              <a:t> </a:t>
            </a:r>
            <a:r>
              <a:rPr lang="es-ES" sz="2400" err="1">
                <a:ea typeface="+mn-lt"/>
                <a:cs typeface="+mn-lt"/>
              </a:rPr>
              <a:t>d'Equivalència</a:t>
            </a:r>
            <a:r>
              <a:rPr lang="es-ES" sz="2400">
                <a:ea typeface="+mn-lt"/>
                <a:cs typeface="+mn-lt"/>
              </a:rPr>
              <a:t> </a:t>
            </a:r>
            <a:r>
              <a:rPr lang="es-ES" sz="2400" err="1">
                <a:ea typeface="+mn-lt"/>
                <a:cs typeface="+mn-lt"/>
              </a:rPr>
              <a:t>Acadèmica</a:t>
            </a:r>
            <a:r>
              <a:rPr lang="es-ES" sz="2400">
                <a:ea typeface="+mn-lt"/>
                <a:cs typeface="+mn-lt"/>
              </a:rPr>
              <a:t>).</a:t>
            </a:r>
          </a:p>
          <a:p>
            <a:endParaRPr lang="es-ES" sz="2400">
              <a:ea typeface="+mn-lt"/>
              <a:cs typeface="+mn-lt"/>
            </a:endParaRPr>
          </a:p>
          <a:p>
            <a:pPr algn="l"/>
            <a:endParaRPr lang="es-ES" sz="2400">
              <a:cs typeface="Calibri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2420CA7C-AFEE-4B22-9F50-7CE769E90756}"/>
              </a:ext>
            </a:extLst>
          </p:cNvPr>
          <p:cNvSpPr/>
          <p:nvPr/>
        </p:nvSpPr>
        <p:spPr>
          <a:xfrm>
            <a:off x="6343216" y="1523382"/>
            <a:ext cx="374387" cy="785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4904692-958C-4F6A-958D-972423D1BF65}"/>
              </a:ext>
            </a:extLst>
          </p:cNvPr>
          <p:cNvSpPr/>
          <p:nvPr/>
        </p:nvSpPr>
        <p:spPr>
          <a:xfrm>
            <a:off x="6495170" y="7702180"/>
            <a:ext cx="386465" cy="20530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tinto de 10">
            <a:extLst>
              <a:ext uri="{FF2B5EF4-FFF2-40B4-BE49-F238E27FC236}">
                <a16:creationId xmlns:a16="http://schemas.microsoft.com/office/drawing/2014/main" id="{15DCE088-4CFA-4BA5-A6BE-8B536AA1B48E}"/>
              </a:ext>
            </a:extLst>
          </p:cNvPr>
          <p:cNvSpPr/>
          <p:nvPr/>
        </p:nvSpPr>
        <p:spPr>
          <a:xfrm>
            <a:off x="5518303" y="4884522"/>
            <a:ext cx="1170099" cy="109184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Imagen 12" descr="Tabla&#10;&#10;Descripción generada automáticamente">
            <a:extLst>
              <a:ext uri="{FF2B5EF4-FFF2-40B4-BE49-F238E27FC236}">
                <a16:creationId xmlns:a16="http://schemas.microsoft.com/office/drawing/2014/main" id="{34312E6B-1E81-4C65-A63D-233F30BA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04" y="6103870"/>
            <a:ext cx="4530593" cy="31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5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DA706D-6B0C-45AF-B717-18AB669AF944}"/>
              </a:ext>
            </a:extLst>
          </p:cNvPr>
          <p:cNvSpPr txBox="1"/>
          <p:nvPr/>
        </p:nvSpPr>
        <p:spPr>
          <a:xfrm>
            <a:off x="1995670" y="594821"/>
            <a:ext cx="9405667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 err="1">
                <a:solidFill>
                  <a:srgbClr val="558ED5"/>
                </a:solidFill>
              </a:rPr>
              <a:t>Com</a:t>
            </a:r>
            <a:r>
              <a:rPr lang="es-ES" sz="5400" b="1" dirty="0">
                <a:solidFill>
                  <a:srgbClr val="558ED5"/>
                </a:solidFill>
              </a:rPr>
              <a:t> </a:t>
            </a:r>
            <a:r>
              <a:rPr lang="es-ES" sz="5400" b="1" dirty="0" err="1">
                <a:solidFill>
                  <a:srgbClr val="558ED5"/>
                </a:solidFill>
              </a:rPr>
              <a:t>fer</a:t>
            </a:r>
            <a:r>
              <a:rPr lang="es-ES" sz="5400" b="1" dirty="0">
                <a:solidFill>
                  <a:srgbClr val="558ED5"/>
                </a:solidFill>
              </a:rPr>
              <a:t> la </a:t>
            </a:r>
            <a:r>
              <a:rPr lang="es-ES" sz="5400" b="1" dirty="0" err="1">
                <a:solidFill>
                  <a:srgbClr val="558ED5"/>
                </a:solidFill>
              </a:rPr>
              <a:t>sol·licitud</a:t>
            </a:r>
            <a:r>
              <a:rPr lang="es-ES" sz="5400" b="1" dirty="0">
                <a:solidFill>
                  <a:srgbClr val="558ED5"/>
                </a:solidFill>
              </a:rPr>
              <a:t> de </a:t>
            </a:r>
            <a:r>
              <a:rPr lang="es-ES" sz="5400" b="1" dirty="0" err="1">
                <a:solidFill>
                  <a:srgbClr val="558ED5"/>
                </a:solidFill>
              </a:rPr>
              <a:t>plaça</a:t>
            </a:r>
            <a:r>
              <a:rPr lang="es-ES" sz="5400" b="1" dirty="0">
                <a:solidFill>
                  <a:srgbClr val="558ED5"/>
                </a:solidFill>
              </a:rPr>
              <a:t> ?</a:t>
            </a:r>
            <a:r>
              <a:rPr lang="en-US" sz="5400" dirty="0"/>
              <a:t>​</a:t>
            </a:r>
            <a:endParaRPr lang="en-US" sz="5400" dirty="0">
              <a:cs typeface="Calibri"/>
            </a:endParaRPr>
          </a:p>
          <a:p>
            <a:r>
              <a:rPr lang="es-ES" sz="2800" b="1" dirty="0">
                <a:solidFill>
                  <a:srgbClr val="1F497D"/>
                </a:solidFill>
                <a:cs typeface="Calibri"/>
              </a:rPr>
              <a:t>Erasmus </a:t>
            </a:r>
            <a:r>
              <a:rPr lang="es-ES" sz="2800" b="1" dirty="0" err="1">
                <a:solidFill>
                  <a:srgbClr val="1F497D"/>
                </a:solidFill>
                <a:cs typeface="Calibri"/>
              </a:rPr>
              <a:t>Pràctiques</a:t>
            </a:r>
            <a:endParaRPr lang="es-ES" sz="2800" b="1" dirty="0">
              <a:solidFill>
                <a:srgbClr val="1F497D"/>
              </a:solidFill>
              <a:cs typeface="Calibri"/>
            </a:endParaRPr>
          </a:p>
          <a:p>
            <a:r>
              <a:rPr lang="es-ES" sz="2800" b="1" dirty="0" err="1">
                <a:solidFill>
                  <a:srgbClr val="1F497D"/>
                </a:solidFill>
                <a:cs typeface="Calibri"/>
              </a:rPr>
              <a:t>Sol·licitud</a:t>
            </a:r>
            <a:r>
              <a:rPr lang="es-ES" sz="2800" b="1" dirty="0">
                <a:solidFill>
                  <a:srgbClr val="1F497D"/>
                </a:solidFill>
                <a:cs typeface="Calibri"/>
              </a:rPr>
              <a:t> Individual</a:t>
            </a:r>
          </a:p>
          <a:p>
            <a:r>
              <a:rPr lang="es-ES" sz="2800" b="1" dirty="0">
                <a:solidFill>
                  <a:srgbClr val="1F497D"/>
                </a:solidFill>
                <a:cs typeface="Calibri"/>
              </a:rPr>
              <a:t>Erasmus K-107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E442DC-FA8E-489F-944B-24CF0D8A5041}"/>
              </a:ext>
            </a:extLst>
          </p:cNvPr>
          <p:cNvSpPr txBox="1"/>
          <p:nvPr/>
        </p:nvSpPr>
        <p:spPr>
          <a:xfrm>
            <a:off x="1385978" y="3927894"/>
            <a:ext cx="9405666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>
                <a:solidFill>
                  <a:schemeClr val="tx2"/>
                </a:solidFill>
                <a:ea typeface="+mn-lt"/>
                <a:cs typeface="+mn-lt"/>
              </a:rPr>
              <a:t>·1er </a:t>
            </a:r>
            <a:r>
              <a:rPr lang="es-ES" sz="2800" b="1" err="1">
                <a:solidFill>
                  <a:schemeClr val="tx2"/>
                </a:solidFill>
                <a:ea typeface="+mn-lt"/>
                <a:cs typeface="+mn-lt"/>
              </a:rPr>
              <a:t>pas</a:t>
            </a:r>
            <a:r>
              <a:rPr lang="es-ES" sz="2800" b="1">
                <a:solidFill>
                  <a:schemeClr val="tx2"/>
                </a:solidFill>
                <a:ea typeface="+mn-lt"/>
                <a:cs typeface="+mn-lt"/>
              </a:rPr>
              <a:t>:</a:t>
            </a:r>
            <a:r>
              <a:rPr lang="es-ES" sz="2400" b="1">
                <a:ea typeface="+mn-lt"/>
                <a:cs typeface="+mn-lt"/>
              </a:rPr>
              <a:t> </a:t>
            </a:r>
            <a:r>
              <a:rPr lang="es-ES" sz="2400">
                <a:cs typeface="Calibri"/>
              </a:rPr>
              <a:t>·Entrar en la web de la </a:t>
            </a:r>
            <a:r>
              <a:rPr lang="es-ES" sz="2400" err="1">
                <a:cs typeface="Calibri"/>
              </a:rPr>
              <a:t>convocatòria</a:t>
            </a:r>
            <a:r>
              <a:rPr lang="es-ES" sz="2400">
                <a:cs typeface="Calibri"/>
              </a:rPr>
              <a:t>: </a:t>
            </a:r>
            <a:r>
              <a:rPr lang="es-ES" sz="2400">
                <a:ea typeface="+mn-lt"/>
                <a:cs typeface="+mn-lt"/>
                <a:hlinkClick r:id="rId2"/>
              </a:rPr>
              <a:t>http://www.ub.edu/uri/estudiantsUB/erasmus.htm</a:t>
            </a:r>
            <a:r>
              <a:rPr lang="es-ES" sz="2400">
                <a:ea typeface="+mn-lt"/>
                <a:cs typeface="+mn-lt"/>
              </a:rPr>
              <a:t> </a:t>
            </a:r>
            <a:endParaRPr lang="es-ES" sz="2400">
              <a:cs typeface="Calibri"/>
            </a:endParaRPr>
          </a:p>
          <a:p>
            <a:endParaRPr lang="es-ES" sz="2400"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C3F6F7-A002-447C-9CEE-17B10165BDA0}"/>
              </a:ext>
            </a:extLst>
          </p:cNvPr>
          <p:cNvSpPr txBox="1"/>
          <p:nvPr/>
        </p:nvSpPr>
        <p:spPr>
          <a:xfrm>
            <a:off x="1385978" y="5558286"/>
            <a:ext cx="968746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  <a:cs typeface="Calibri"/>
              </a:rPr>
              <a:t>·2on pas: </a:t>
            </a:r>
            <a:r>
              <a:rPr lang="en-US" sz="2400" u="sng" dirty="0" err="1">
                <a:cs typeface="Calibri"/>
              </a:rPr>
              <a:t>Llegir</a:t>
            </a:r>
            <a:r>
              <a:rPr lang="en-US" sz="2400" u="sng" dirty="0">
                <a:cs typeface="Calibri"/>
              </a:rPr>
              <a:t> les bases </a:t>
            </a:r>
            <a:r>
              <a:rPr lang="en-US" sz="2400" dirty="0">
                <a:cs typeface="Calibri"/>
              </a:rPr>
              <a:t>de la </a:t>
            </a:r>
            <a:r>
              <a:rPr lang="en-US" sz="2400" dirty="0" err="1">
                <a:cs typeface="Calibri"/>
              </a:rPr>
              <a:t>Convocatòria</a:t>
            </a:r>
            <a:r>
              <a:rPr lang="en-US" sz="2400" dirty="0">
                <a:cs typeface="Calibri"/>
              </a:rPr>
              <a:t> I </a:t>
            </a:r>
            <a:r>
              <a:rPr lang="en-US" sz="2400" dirty="0" err="1">
                <a:cs typeface="Calibri"/>
              </a:rPr>
              <a:t>l'Annex</a:t>
            </a:r>
            <a:r>
              <a:rPr lang="en-US" sz="2400" dirty="0">
                <a:cs typeface="Calibri"/>
              </a:rPr>
              <a:t> I per saber </a:t>
            </a:r>
            <a:r>
              <a:rPr lang="en-US" sz="2400" dirty="0" err="1">
                <a:cs typeface="Calibri"/>
              </a:rPr>
              <a:t>quina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documentació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presentar</a:t>
            </a:r>
            <a:endParaRPr lang="en-U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90F5DE-7B0C-448E-8ACA-E4B12B353BC2}"/>
              </a:ext>
            </a:extLst>
          </p:cNvPr>
          <p:cNvSpPr txBox="1"/>
          <p:nvPr/>
        </p:nvSpPr>
        <p:spPr>
          <a:xfrm>
            <a:off x="1385978" y="6987395"/>
            <a:ext cx="968746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cs typeface="Calibri"/>
              </a:rPr>
              <a:t>*</a:t>
            </a:r>
            <a:r>
              <a:rPr lang="en-US" sz="2400">
                <a:cs typeface="Calibri"/>
              </a:rPr>
              <a:t>Cas Erasmus </a:t>
            </a:r>
            <a:r>
              <a:rPr lang="en-US" sz="2400" err="1">
                <a:cs typeface="Calibri"/>
              </a:rPr>
              <a:t>Pràctiques</a:t>
            </a:r>
            <a:r>
              <a:rPr lang="en-US" sz="2400">
                <a:cs typeface="Calibri"/>
              </a:rPr>
              <a:t> (I </a:t>
            </a:r>
            <a:r>
              <a:rPr lang="en-US" sz="2400" err="1">
                <a:cs typeface="Calibri"/>
              </a:rPr>
              <a:t>Pràctiques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Graduats</a:t>
            </a:r>
            <a:r>
              <a:rPr lang="en-US" sz="2400">
                <a:cs typeface="Calibri"/>
              </a:rPr>
              <a:t>): </a:t>
            </a:r>
          </a:p>
          <a:p>
            <a:r>
              <a:rPr lang="en-US" sz="2400">
                <a:cs typeface="Calibri"/>
              </a:rPr>
              <a:t>Com </a:t>
            </a:r>
            <a:r>
              <a:rPr lang="en-US" sz="2400" err="1">
                <a:cs typeface="Calibri"/>
              </a:rPr>
              <a:t>heu</a:t>
            </a:r>
            <a:r>
              <a:rPr lang="en-US" sz="2400">
                <a:cs typeface="Calibri"/>
              </a:rPr>
              <a:t> de </a:t>
            </a:r>
            <a:r>
              <a:rPr lang="en-US" sz="2400" err="1">
                <a:cs typeface="Calibri"/>
              </a:rPr>
              <a:t>buscar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vosaltres</a:t>
            </a:r>
            <a:r>
              <a:rPr lang="en-US" sz="2400">
                <a:cs typeface="Calibri"/>
              </a:rPr>
              <a:t> les </a:t>
            </a:r>
            <a:r>
              <a:rPr lang="en-US" sz="2400" err="1">
                <a:cs typeface="Calibri"/>
              </a:rPr>
              <a:t>pràctiques</a:t>
            </a:r>
            <a:r>
              <a:rPr lang="en-US" sz="2400">
                <a:cs typeface="Calibri"/>
              </a:rPr>
              <a:t> el </a:t>
            </a:r>
            <a:r>
              <a:rPr lang="en-US" sz="2400" err="1">
                <a:cs typeface="Calibri"/>
              </a:rPr>
              <a:t>més</a:t>
            </a:r>
            <a:r>
              <a:rPr lang="en-US" sz="2400">
                <a:cs typeface="Calibri"/>
              </a:rPr>
              <a:t> important que </a:t>
            </a:r>
            <a:r>
              <a:rPr lang="en-US" sz="2400" err="1">
                <a:cs typeface="Calibri"/>
              </a:rPr>
              <a:t>els</a:t>
            </a:r>
            <a:r>
              <a:rPr lang="en-US" sz="2400">
                <a:cs typeface="Calibri"/>
              </a:rPr>
              <a:t> hi </a:t>
            </a:r>
            <a:r>
              <a:rPr lang="en-US" sz="2400" err="1">
                <a:cs typeface="Calibri"/>
              </a:rPr>
              <a:t>heu</a:t>
            </a:r>
            <a:r>
              <a:rPr lang="en-US" sz="2400">
                <a:cs typeface="Calibri"/>
              </a:rPr>
              <a:t> de </a:t>
            </a:r>
            <a:r>
              <a:rPr lang="en-US" sz="2400" err="1">
                <a:cs typeface="Calibri"/>
              </a:rPr>
              <a:t>demanar</a:t>
            </a:r>
            <a:r>
              <a:rPr lang="en-US" sz="2400">
                <a:cs typeface="Calibri"/>
              </a:rPr>
              <a:t> es que us </a:t>
            </a:r>
            <a:r>
              <a:rPr lang="en-US" sz="2400" err="1">
                <a:cs typeface="Calibri"/>
              </a:rPr>
              <a:t>signin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solidFill>
                  <a:srgbClr val="FF0000"/>
                </a:solidFill>
                <a:cs typeface="Calibri"/>
              </a:rPr>
              <a:t>l'Internship</a:t>
            </a:r>
            <a:r>
              <a:rPr lang="en-US" sz="2400">
                <a:solidFill>
                  <a:srgbClr val="FF0000"/>
                </a:solidFill>
                <a:cs typeface="Calibri"/>
              </a:rPr>
              <a:t> Confirmation.</a:t>
            </a:r>
            <a:r>
              <a:rPr lang="en-US" sz="2800">
                <a:cs typeface="Calibri"/>
              </a:rPr>
              <a:t>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1CB532-A412-4856-8BA7-F6339109AE42}"/>
              </a:ext>
            </a:extLst>
          </p:cNvPr>
          <p:cNvSpPr txBox="1"/>
          <p:nvPr/>
        </p:nvSpPr>
        <p:spPr>
          <a:xfrm>
            <a:off x="5717456" y="1704258"/>
            <a:ext cx="68039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1F497D"/>
                </a:solidFill>
                <a:latin typeface="Calibri"/>
              </a:rPr>
              <a:t>Cas de Global UB </a:t>
            </a:r>
            <a:r>
              <a:rPr lang="es-ES" sz="2400" b="1" dirty="0" err="1">
                <a:solidFill>
                  <a:srgbClr val="1F497D"/>
                </a:solidFill>
                <a:latin typeface="Calibri"/>
              </a:rPr>
              <a:t>Mobility</a:t>
            </a:r>
            <a:r>
              <a:rPr lang="es-ES" sz="2400" b="1" dirty="0">
                <a:solidFill>
                  <a:srgbClr val="1F497D"/>
                </a:solidFill>
                <a:latin typeface="Calibri"/>
              </a:rPr>
              <a:t>, preguntar a: </a:t>
            </a:r>
            <a:r>
              <a:rPr lang="es-ES" sz="2400" dirty="0">
                <a:ea typeface="+mn-lt"/>
                <a:cs typeface="+mn-lt"/>
                <a:hlinkClick r:id="rId3"/>
              </a:rPr>
              <a:t>global.ub@ub.edu</a:t>
            </a:r>
            <a:r>
              <a:rPr lang="es-ES" sz="2400" dirty="0">
                <a:ea typeface="+mn-lt"/>
                <a:cs typeface="+mn-lt"/>
              </a:rPr>
              <a:t> </a:t>
            </a:r>
            <a:endParaRPr lang="es-ES" sz="2400" dirty="0" err="1"/>
          </a:p>
        </p:txBody>
      </p:sp>
    </p:spTree>
    <p:extLst>
      <p:ext uri="{BB962C8B-B14F-4D97-AF65-F5344CB8AC3E}">
        <p14:creationId xmlns:p14="http://schemas.microsoft.com/office/powerpoint/2010/main" val="42127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039843-86CB-4C23-8D62-C8894A83201D}"/>
              </a:ext>
            </a:extLst>
          </p:cNvPr>
          <p:cNvSpPr txBox="1"/>
          <p:nvPr/>
        </p:nvSpPr>
        <p:spPr>
          <a:xfrm>
            <a:off x="1164565" y="5900468"/>
            <a:ext cx="101906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a-ES" sz="2400" b="1" dirty="0">
                <a:solidFill>
                  <a:srgbClr val="1F497D"/>
                </a:solidFill>
              </a:rPr>
              <a:t>-3er pas: </a:t>
            </a:r>
            <a:r>
              <a:rPr lang="ca-ES" sz="2400" dirty="0"/>
              <a:t>​</a:t>
            </a:r>
          </a:p>
          <a:p>
            <a:pPr algn="just"/>
            <a:r>
              <a:rPr lang="ca-ES" sz="2400" dirty="0"/>
              <a:t>Ompliu el </a:t>
            </a:r>
            <a:r>
              <a:rPr lang="ca-ES" sz="2400" b="1" dirty="0">
                <a:solidFill>
                  <a:srgbClr val="FF0000"/>
                </a:solidFill>
              </a:rPr>
              <a:t>formulari de sol·licitud ON-LINE  </a:t>
            </a:r>
            <a:r>
              <a:rPr lang="ca-ES" sz="2400" dirty="0"/>
              <a:t>a través de la plataforma online del SOP (</a:t>
            </a:r>
            <a:r>
              <a:rPr lang="ca-ES" sz="2400" dirty="0" err="1"/>
              <a:t>Mobility</a:t>
            </a:r>
            <a:r>
              <a:rPr lang="ca-ES" sz="2400" dirty="0"/>
              <a:t> Online) junt amb tota la documentació abans de què acabi el termini.</a:t>
            </a:r>
            <a:endParaRPr lang="ca-ES" sz="2400" b="1" dirty="0">
              <a:cs typeface="Calibri"/>
            </a:endParaRPr>
          </a:p>
        </p:txBody>
      </p:sp>
      <p:pic>
        <p:nvPicPr>
          <p:cNvPr id="3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75D6276-225D-4993-ADBD-830AFCEB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05" y="1187245"/>
            <a:ext cx="7372710" cy="36237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57E11F-F583-4A61-90AA-57F2835CA9C9}"/>
              </a:ext>
            </a:extLst>
          </p:cNvPr>
          <p:cNvSpPr txBox="1"/>
          <p:nvPr/>
        </p:nvSpPr>
        <p:spPr>
          <a:xfrm>
            <a:off x="1104181" y="7651630"/>
            <a:ext cx="11358113" cy="462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/>
              <a:t>*Al web de la convocatòria podeu trobar el </a:t>
            </a:r>
            <a:r>
              <a:rPr lang="ca-ES" sz="2400" err="1"/>
              <a:t>link</a:t>
            </a:r>
            <a:r>
              <a:rPr lang="ca-ES" sz="2400"/>
              <a:t> per al SOP, per fer la sol·licitud.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900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145" y="2323756"/>
            <a:ext cx="11267824" cy="4964584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>
                <a:solidFill>
                  <a:schemeClr val="tx2"/>
                </a:solidFill>
              </a:rPr>
              <a:t>INFORMACIÓ IMPORTANT PELS QUE MARXEN AL PRIMER SEMESTRE I AL SEGON RETORNEN PER FER LES</a:t>
            </a:r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FF0000"/>
                </a:solidFill>
              </a:rPr>
              <a:t>PRÀCTIQUES TUTELADES</a:t>
            </a:r>
            <a:r>
              <a:rPr lang="es-ES" sz="4000" b="1" dirty="0">
                <a:solidFill>
                  <a:schemeClr val="tx2"/>
                </a:solidFill>
              </a:rPr>
              <a:t> </a:t>
            </a:r>
            <a:r>
              <a:rPr lang="es-ES" sz="4000" dirty="0">
                <a:solidFill>
                  <a:schemeClr val="tx2"/>
                </a:solidFill>
              </a:rPr>
              <a:t>A LA UB:</a:t>
            </a:r>
            <a:br>
              <a:rPr lang="es-ES" sz="4000" dirty="0"/>
            </a:br>
            <a:br>
              <a:rPr lang="es-ES" sz="4000" dirty="0"/>
            </a:br>
            <a:r>
              <a:rPr lang="es-ES" sz="2800" dirty="0"/>
              <a:t>-Data </a:t>
            </a:r>
            <a:r>
              <a:rPr lang="es-ES" sz="2800" dirty="0" err="1"/>
              <a:t>límit</a:t>
            </a:r>
            <a:r>
              <a:rPr lang="es-ES" sz="2800" dirty="0"/>
              <a:t> per retornar a Barcelona el </a:t>
            </a:r>
            <a:r>
              <a:rPr lang="es-ES" sz="2800" dirty="0">
                <a:solidFill>
                  <a:srgbClr val="FF0000"/>
                </a:solidFill>
              </a:rPr>
              <a:t>31 de </a:t>
            </a:r>
            <a:r>
              <a:rPr lang="es-ES" sz="2800" dirty="0" err="1">
                <a:solidFill>
                  <a:srgbClr val="FF0000"/>
                </a:solidFill>
              </a:rPr>
              <a:t>gener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/>
              <a:t>(</a:t>
            </a:r>
            <a:r>
              <a:rPr lang="es-ES" sz="2800" dirty="0" err="1"/>
              <a:t>com</a:t>
            </a:r>
            <a:r>
              <a:rPr lang="es-ES" sz="2800" dirty="0"/>
              <a:t> </a:t>
            </a:r>
            <a:r>
              <a:rPr lang="es-ES" sz="2800" dirty="0" err="1"/>
              <a:t>més</a:t>
            </a:r>
            <a:r>
              <a:rPr lang="es-ES" sz="2800" dirty="0"/>
              <a:t> </a:t>
            </a:r>
            <a:r>
              <a:rPr lang="es-ES" sz="2800" dirty="0" err="1"/>
              <a:t>aviat</a:t>
            </a:r>
            <a:r>
              <a:rPr lang="es-ES" sz="2800" dirty="0"/>
              <a:t> </a:t>
            </a:r>
            <a:r>
              <a:rPr lang="es-ES" sz="2800" dirty="0" err="1"/>
              <a:t>millor</a:t>
            </a:r>
            <a:r>
              <a:rPr lang="es-ES" sz="2800" dirty="0"/>
              <a:t>).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-</a:t>
            </a:r>
            <a:r>
              <a:rPr lang="es-ES" sz="2800" dirty="0" err="1"/>
              <a:t>Aquells</a:t>
            </a:r>
            <a:r>
              <a:rPr lang="es-ES" sz="2800" dirty="0"/>
              <a:t> que </a:t>
            </a:r>
            <a:r>
              <a:rPr lang="es-ES" sz="2800" dirty="0" err="1"/>
              <a:t>tornin</a:t>
            </a:r>
            <a:r>
              <a:rPr lang="es-ES" sz="2800" dirty="0"/>
              <a:t> </a:t>
            </a:r>
            <a:r>
              <a:rPr lang="es-ES" sz="2800" dirty="0" err="1"/>
              <a:t>després</a:t>
            </a:r>
            <a:r>
              <a:rPr lang="es-ES" sz="2800" dirty="0"/>
              <a:t> </a:t>
            </a:r>
            <a:r>
              <a:rPr lang="es-ES" sz="2800" dirty="0">
                <a:solidFill>
                  <a:srgbClr val="FF0000"/>
                </a:solidFill>
              </a:rPr>
              <a:t>NO</a:t>
            </a:r>
            <a:r>
              <a:rPr lang="es-ES" sz="2800" dirty="0"/>
              <a:t> </a:t>
            </a:r>
            <a:r>
              <a:rPr lang="es-ES" sz="2800" dirty="0" err="1"/>
              <a:t>podran</a:t>
            </a:r>
            <a:r>
              <a:rPr lang="es-ES" sz="2800" dirty="0"/>
              <a:t> </a:t>
            </a:r>
            <a:r>
              <a:rPr lang="es-ES" sz="2800" dirty="0" err="1"/>
              <a:t>fer</a:t>
            </a:r>
            <a:r>
              <a:rPr lang="es-ES" sz="2800" dirty="0"/>
              <a:t> les </a:t>
            </a:r>
            <a:r>
              <a:rPr lang="es-ES" sz="2800" dirty="0" err="1"/>
              <a:t>Pràctiques</a:t>
            </a:r>
            <a:r>
              <a:rPr lang="es-ES" sz="2800" dirty="0"/>
              <a:t> </a:t>
            </a:r>
            <a:r>
              <a:rPr lang="es-ES" sz="2800" dirty="0" err="1"/>
              <a:t>Tutelades</a:t>
            </a:r>
            <a:r>
              <a:rPr lang="es-ES" sz="2800" dirty="0"/>
              <a:t> </a:t>
            </a:r>
            <a:r>
              <a:rPr lang="es-ES" sz="2800" dirty="0" err="1"/>
              <a:t>tot</a:t>
            </a:r>
            <a:r>
              <a:rPr lang="es-ES" sz="2800" dirty="0"/>
              <a:t> i que </a:t>
            </a:r>
            <a:r>
              <a:rPr lang="es-ES" sz="2800" dirty="0" err="1"/>
              <a:t>estiguin</a:t>
            </a:r>
            <a:r>
              <a:rPr lang="es-ES" sz="2800" dirty="0"/>
              <a:t> </a:t>
            </a:r>
            <a:r>
              <a:rPr lang="es-ES" sz="2800" dirty="0" err="1"/>
              <a:t>matriculats</a:t>
            </a:r>
            <a:r>
              <a:rPr lang="es-ES" sz="2800" dirty="0"/>
              <a:t>.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-</a:t>
            </a:r>
            <a:r>
              <a:rPr lang="es-ES" sz="2800" dirty="0" err="1"/>
              <a:t>S’ha</a:t>
            </a:r>
            <a:r>
              <a:rPr lang="es-ES" sz="2800" dirty="0"/>
              <a:t> de parlar </a:t>
            </a:r>
            <a:r>
              <a:rPr lang="es-ES" sz="2800" dirty="0" err="1"/>
              <a:t>amb</a:t>
            </a:r>
            <a:r>
              <a:rPr lang="es-ES" sz="2800" dirty="0"/>
              <a:t> la host </a:t>
            </a:r>
            <a:r>
              <a:rPr lang="es-ES" sz="2800" dirty="0" err="1"/>
              <a:t>university</a:t>
            </a:r>
            <a:r>
              <a:rPr lang="es-ES" sz="2800" dirty="0"/>
              <a:t> i que </a:t>
            </a:r>
            <a:r>
              <a:rPr lang="es-ES" sz="2800" dirty="0" err="1"/>
              <a:t>quedi</a:t>
            </a:r>
            <a:r>
              <a:rPr lang="es-ES" sz="2800" dirty="0"/>
              <a:t> </a:t>
            </a:r>
            <a:r>
              <a:rPr lang="es-ES" sz="2800" dirty="0" err="1"/>
              <a:t>clar</a:t>
            </a:r>
            <a:r>
              <a:rPr lang="es-ES" sz="2800" dirty="0"/>
              <a:t>. </a:t>
            </a:r>
            <a:r>
              <a:rPr lang="es-ES" sz="2800" dirty="0" err="1"/>
              <a:t>És</a:t>
            </a:r>
            <a:r>
              <a:rPr lang="es-ES" sz="2800" dirty="0"/>
              <a:t> </a:t>
            </a:r>
            <a:r>
              <a:rPr lang="es-ES" sz="2800" dirty="0" err="1"/>
              <a:t>responsabilitat</a:t>
            </a:r>
            <a:r>
              <a:rPr lang="es-ES" sz="2800" dirty="0"/>
              <a:t> de </a:t>
            </a:r>
            <a:r>
              <a:rPr lang="es-ES" sz="2800" dirty="0" err="1"/>
              <a:t>l’estudiant</a:t>
            </a:r>
            <a:r>
              <a:rPr lang="es-ES" sz="2800" dirty="0"/>
              <a:t>.</a:t>
            </a:r>
            <a:br>
              <a:rPr lang="es-ES" sz="5650" dirty="0"/>
            </a:br>
            <a:br>
              <a:rPr lang="es-ES" sz="565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811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FC0641-8A70-4ACC-A7FA-92F3D0D0A6C4}"/>
              </a:ext>
            </a:extLst>
          </p:cNvPr>
          <p:cNvSpPr txBox="1"/>
          <p:nvPr/>
        </p:nvSpPr>
        <p:spPr>
          <a:xfrm>
            <a:off x="995490" y="1166292"/>
            <a:ext cx="10955546" cy="538609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735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47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209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943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681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4417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15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5888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solidFill>
                  <a:schemeClr val="tx2"/>
                </a:solidFill>
              </a:rPr>
              <a:t>INFORMACIÓ IMPORTANT PER AQUELLS QUE VOLEN CONVALIDAR EL </a:t>
            </a:r>
            <a:r>
              <a:rPr lang="es-ES" sz="3600" b="1" dirty="0">
                <a:solidFill>
                  <a:srgbClr val="FF0000"/>
                </a:solidFill>
              </a:rPr>
              <a:t>TFG</a:t>
            </a:r>
            <a:r>
              <a:rPr lang="es-ES" sz="3600" dirty="0">
                <a:solidFill>
                  <a:srgbClr val="FF0000"/>
                </a:solidFill>
              </a:rPr>
              <a:t>:</a:t>
            </a:r>
          </a:p>
          <a:p>
            <a:endParaRPr lang="es-ES" sz="3200" dirty="0">
              <a:solidFill>
                <a:srgbClr val="FF0000"/>
              </a:solidFill>
              <a:cs typeface="Calibri"/>
            </a:endParaRPr>
          </a:p>
          <a:p>
            <a:r>
              <a:rPr lang="es-ES" sz="2400" dirty="0">
                <a:cs typeface="Calibri"/>
              </a:rPr>
              <a:t>-No </a:t>
            </a:r>
            <a:r>
              <a:rPr lang="es-ES" sz="2400" dirty="0" err="1">
                <a:cs typeface="Calibri"/>
              </a:rPr>
              <a:t>podeu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incloure</a:t>
            </a:r>
            <a:r>
              <a:rPr lang="es-ES" sz="2400" dirty="0">
                <a:cs typeface="Calibri"/>
              </a:rPr>
              <a:t> el TFG si </a:t>
            </a:r>
            <a:r>
              <a:rPr lang="es-ES" sz="2400" dirty="0" err="1">
                <a:cs typeface="Calibri"/>
              </a:rPr>
              <a:t>teniu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altres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assignatures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pendents</a:t>
            </a:r>
            <a:r>
              <a:rPr lang="es-ES" sz="2400" dirty="0">
                <a:cs typeface="Calibri"/>
              </a:rPr>
              <a:t> que sumen 24 ECTS o </a:t>
            </a:r>
            <a:r>
              <a:rPr lang="es-ES" sz="2400" dirty="0" err="1">
                <a:cs typeface="Calibri"/>
              </a:rPr>
              <a:t>més</a:t>
            </a:r>
            <a:r>
              <a:rPr lang="es-ES" sz="2400" dirty="0">
                <a:cs typeface="Calibri"/>
              </a:rPr>
              <a:t>. </a:t>
            </a:r>
          </a:p>
          <a:p>
            <a:endParaRPr lang="es-ES" sz="2400" dirty="0">
              <a:cs typeface="Calibri"/>
            </a:endParaRPr>
          </a:p>
          <a:p>
            <a:r>
              <a:rPr lang="es-ES" sz="2400" dirty="0">
                <a:cs typeface="Calibri"/>
              </a:rPr>
              <a:t>-</a:t>
            </a:r>
            <a:r>
              <a:rPr lang="es-ES" sz="2400" dirty="0" err="1">
                <a:cs typeface="Calibri"/>
              </a:rPr>
              <a:t>Fora</a:t>
            </a:r>
            <a:r>
              <a:rPr lang="es-ES" sz="2400" dirty="0">
                <a:cs typeface="Calibri"/>
              </a:rPr>
              <a:t> </a:t>
            </a:r>
            <a:r>
              <a:rPr lang="es-ES" sz="2400" dirty="0" err="1">
                <a:cs typeface="Calibri"/>
              </a:rPr>
              <a:t>fareu</a:t>
            </a:r>
            <a:r>
              <a:rPr lang="es-ES" sz="2400" dirty="0">
                <a:cs typeface="Calibri"/>
              </a:rPr>
              <a:t> una </a:t>
            </a:r>
            <a:r>
              <a:rPr lang="es-ES" sz="2400" dirty="0" err="1">
                <a:cs typeface="Calibri"/>
              </a:rPr>
              <a:t>assignatura</a:t>
            </a:r>
            <a:r>
              <a:rPr lang="es-ES" sz="2400" dirty="0">
                <a:cs typeface="Calibri"/>
              </a:rPr>
              <a:t> que es dirá "Master </a:t>
            </a:r>
            <a:r>
              <a:rPr lang="es-ES" sz="2400" dirty="0" err="1">
                <a:cs typeface="Calibri"/>
              </a:rPr>
              <a:t>Thesis</a:t>
            </a:r>
            <a:r>
              <a:rPr lang="es-ES" sz="2400" dirty="0">
                <a:cs typeface="Calibri"/>
              </a:rPr>
              <a:t>" o "Project </a:t>
            </a:r>
            <a:r>
              <a:rPr lang="es-ES" sz="2400" dirty="0" err="1">
                <a:cs typeface="Calibri"/>
              </a:rPr>
              <a:t>Research</a:t>
            </a:r>
            <a:r>
              <a:rPr lang="es-ES" sz="2400" dirty="0">
                <a:cs typeface="Calibri"/>
              </a:rPr>
              <a:t>" o </a:t>
            </a:r>
            <a:r>
              <a:rPr lang="es-ES" sz="2400" dirty="0" err="1">
                <a:cs typeface="Calibri"/>
              </a:rPr>
              <a:t>semblant</a:t>
            </a:r>
            <a:r>
              <a:rPr lang="es-ES" sz="2400" dirty="0">
                <a:cs typeface="Calibri"/>
              </a:rPr>
              <a:t> i que </a:t>
            </a:r>
            <a:r>
              <a:rPr lang="es-ES" sz="2400" dirty="0" err="1">
                <a:cs typeface="Calibri"/>
              </a:rPr>
              <a:t>us</a:t>
            </a:r>
            <a:r>
              <a:rPr lang="es-ES" sz="2400" dirty="0">
                <a:cs typeface="Calibri"/>
              </a:rPr>
              <a:t> avaluaran allí. </a:t>
            </a:r>
            <a:r>
              <a:rPr lang="es-ES" sz="2400" dirty="0" err="1">
                <a:cs typeface="Calibri"/>
              </a:rPr>
              <a:t>Després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quan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torneu</a:t>
            </a:r>
            <a:r>
              <a:rPr lang="es-ES" sz="2400" dirty="0">
                <a:cs typeface="Calibri"/>
              </a:rPr>
              <a:t> la </a:t>
            </a:r>
            <a:r>
              <a:rPr lang="es-ES" sz="2400" dirty="0" err="1">
                <a:cs typeface="Calibri"/>
              </a:rPr>
              <a:t>convalidareu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pel</a:t>
            </a:r>
            <a:r>
              <a:rPr lang="es-ES" sz="2400" dirty="0">
                <a:cs typeface="Calibri"/>
              </a:rPr>
              <a:t> TFG i </a:t>
            </a:r>
            <a:r>
              <a:rPr lang="es-ES" sz="2400" dirty="0" err="1">
                <a:cs typeface="Calibri"/>
              </a:rPr>
              <a:t>optatives</a:t>
            </a:r>
            <a:r>
              <a:rPr lang="es-ES" sz="2400" dirty="0">
                <a:cs typeface="Calibri"/>
              </a:rPr>
              <a:t>.</a:t>
            </a:r>
          </a:p>
          <a:p>
            <a:endParaRPr lang="es-ES" sz="2400" dirty="0">
              <a:cs typeface="Calibri"/>
            </a:endParaRPr>
          </a:p>
          <a:p>
            <a:r>
              <a:rPr lang="es-ES" sz="2400" dirty="0">
                <a:cs typeface="Calibri"/>
              </a:rPr>
              <a:t>-</a:t>
            </a:r>
            <a:r>
              <a:rPr lang="es-ES" sz="2400" dirty="0" err="1">
                <a:cs typeface="Calibri"/>
              </a:rPr>
              <a:t>Tenir</a:t>
            </a:r>
            <a:r>
              <a:rPr lang="es-ES" sz="2400" dirty="0">
                <a:cs typeface="Calibri"/>
              </a:rPr>
              <a:t> en </a:t>
            </a:r>
            <a:r>
              <a:rPr lang="es-ES" sz="2400" dirty="0" err="1">
                <a:cs typeface="Calibri"/>
              </a:rPr>
              <a:t>compte</a:t>
            </a:r>
            <a:r>
              <a:rPr lang="es-ES" sz="2400" dirty="0">
                <a:cs typeface="Calibri"/>
              </a:rPr>
              <a:t> que a </a:t>
            </a:r>
            <a:r>
              <a:rPr lang="es-ES" sz="2400" dirty="0" err="1">
                <a:cs typeface="Calibri"/>
              </a:rPr>
              <a:t>algunes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universitats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us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demanen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uns</a:t>
            </a:r>
            <a:r>
              <a:rPr lang="es-ES" sz="2400" dirty="0">
                <a:cs typeface="Calibri"/>
              </a:rPr>
              <a:t> 5 </a:t>
            </a:r>
            <a:r>
              <a:rPr lang="es-ES" sz="2400" dirty="0" err="1">
                <a:cs typeface="Calibri"/>
              </a:rPr>
              <a:t>mesos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d'estada</a:t>
            </a:r>
            <a:r>
              <a:rPr lang="es-ES" sz="2400" dirty="0">
                <a:cs typeface="Calibri"/>
              </a:rPr>
              <a:t>. Informar-se </a:t>
            </a:r>
            <a:r>
              <a:rPr lang="es-ES" sz="2400" dirty="0" err="1">
                <a:cs typeface="Calibri"/>
              </a:rPr>
              <a:t>abans</a:t>
            </a:r>
            <a:r>
              <a:rPr lang="es-ES" sz="2400" dirty="0">
                <a:cs typeface="Calibri"/>
              </a:rPr>
              <a:t> sobre les dates (sobre </a:t>
            </a:r>
            <a:r>
              <a:rPr lang="es-ES" sz="2400" dirty="0" err="1">
                <a:cs typeface="Calibri"/>
              </a:rPr>
              <a:t>tot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quan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voleu</a:t>
            </a:r>
            <a:r>
              <a:rPr lang="es-ES" sz="2400" dirty="0">
                <a:cs typeface="Calibri"/>
              </a:rPr>
              <a:t> tornar </a:t>
            </a:r>
            <a:r>
              <a:rPr lang="es-ES" sz="2400" dirty="0" err="1">
                <a:cs typeface="Calibri"/>
              </a:rPr>
              <a:t>després</a:t>
            </a:r>
            <a:r>
              <a:rPr lang="es-ES" sz="2400" dirty="0">
                <a:cs typeface="Calibri"/>
              </a:rPr>
              <a:t> per </a:t>
            </a:r>
            <a:r>
              <a:rPr lang="es-ES" sz="2400" dirty="0" err="1">
                <a:cs typeface="Calibri"/>
              </a:rPr>
              <a:t>fer</a:t>
            </a:r>
            <a:r>
              <a:rPr lang="es-ES" sz="2400" dirty="0">
                <a:cs typeface="Calibri"/>
              </a:rPr>
              <a:t> les </a:t>
            </a:r>
            <a:r>
              <a:rPr lang="es-ES" sz="2400" dirty="0" err="1">
                <a:cs typeface="Calibri"/>
              </a:rPr>
              <a:t>tutelades</a:t>
            </a:r>
            <a:r>
              <a:rPr lang="es-ES" sz="2400" dirty="0">
                <a:cs typeface="Calibri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5192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6DF2DE-3064-47C7-98E6-E6C47C4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70E900E-D318-4D04-90DE-41CD753B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83E233C1-1431-4B19-B7FA-3090B5ED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36104"/>
            <a:ext cx="12620625" cy="8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0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5951446-3AE2-490D-A8CB-3880517E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Més informació: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B0FCA01-6179-4427-8EA4-F9C54A07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89" y="3958046"/>
            <a:ext cx="10876099" cy="36596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B53435-5673-42C8-8ACC-9EF2DB8F073E}"/>
              </a:ext>
            </a:extLst>
          </p:cNvPr>
          <p:cNvSpPr/>
          <p:nvPr/>
        </p:nvSpPr>
        <p:spPr>
          <a:xfrm>
            <a:off x="1139189" y="2205069"/>
            <a:ext cx="982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 dirty="0"/>
              <a:t>https://www.ub.edu/mobilitatinternacional/</a:t>
            </a:r>
          </a:p>
        </p:txBody>
      </p:sp>
    </p:spTree>
    <p:extLst>
      <p:ext uri="{BB962C8B-B14F-4D97-AF65-F5344CB8AC3E}">
        <p14:creationId xmlns:p14="http://schemas.microsoft.com/office/powerpoint/2010/main" val="250422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54DCE65-9401-4D21-8F15-08003A30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520B2F3-7B7D-46F8-886D-DC595A43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6737"/>
            <a:ext cx="12430539" cy="207571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A6B156ED-FD8E-498C-894D-AD27D6DF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473"/>
            <a:ext cx="12801600" cy="56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D56346-FC9D-40A8-AE9C-288A981D3A46}"/>
              </a:ext>
            </a:extLst>
          </p:cNvPr>
          <p:cNvSpPr/>
          <p:nvPr/>
        </p:nvSpPr>
        <p:spPr>
          <a:xfrm>
            <a:off x="1332262" y="7064238"/>
            <a:ext cx="10147134" cy="1400383"/>
          </a:xfrm>
          <a:prstGeom prst="rect">
            <a:avLst/>
          </a:prstGeom>
          <a:solidFill>
            <a:srgbClr val="009051">
              <a:alpha val="33000"/>
            </a:srgbClr>
          </a:solidFill>
          <a:effectLst>
            <a:outerShdw blurRad="50800" dist="38100" dir="2700000" algn="tl" rotWithShape="0">
              <a:srgbClr val="009051">
                <a:alpha val="40000"/>
              </a:srgbClr>
            </a:outerShdw>
            <a:reflection stA="30000" endPos="65000" dist="508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4000" b="1" dirty="0">
                <a:latin typeface="Calibri"/>
                <a:cs typeface="Calibri"/>
              </a:rPr>
              <a:t>PER QUALSEVOL DUBTE:</a:t>
            </a:r>
          </a:p>
          <a:p>
            <a:pPr algn="ctr">
              <a:spcAft>
                <a:spcPts val="600"/>
              </a:spcAft>
            </a:pPr>
            <a:r>
              <a:rPr lang="es-ES" sz="4000" b="1" dirty="0">
                <a:latin typeface="Calibri"/>
                <a:cs typeface="Calibri"/>
              </a:rPr>
              <a:t>erasmus-farmacia@ub.edu</a:t>
            </a:r>
            <a:endParaRPr lang="es-ES" sz="4000" dirty="0">
              <a:latin typeface="Calibri"/>
              <a:cs typeface="Calibri"/>
            </a:endParaRPr>
          </a:p>
        </p:txBody>
      </p:sp>
      <p:pic>
        <p:nvPicPr>
          <p:cNvPr id="9" name="Picture 2" descr="https://www.ub.edu/portal/documents/34829/472884/Logo+UB+i+Facultat/174d0c10-b5c5-f1c5-f7d6-2a567302135a?t=1507546679403">
            <a:extLst>
              <a:ext uri="{FF2B5EF4-FFF2-40B4-BE49-F238E27FC236}">
                <a16:creationId xmlns:a16="http://schemas.microsoft.com/office/drawing/2014/main" id="{6AD53746-48DA-41C3-B90B-A97C2A41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02" y="704944"/>
            <a:ext cx="2369406" cy="11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C258EBA1-FC8B-463C-8092-89C5412C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00" y="1826322"/>
            <a:ext cx="10349200" cy="50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DBB2843-C428-4531-A253-B0267C8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3C722F5-CA4A-46BC-90FB-107813BE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DE53A40-7991-41EC-9E66-44ADDB84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468"/>
            <a:ext cx="12668250" cy="84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8E48DD9-242C-407A-9981-6A2C0EC3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63D5CBC-6483-40D2-A99E-2122C117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7D98ED11-F647-4140-8E6C-95E99860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662609"/>
            <a:ext cx="12315825" cy="81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4457C-AD57-40B2-92C4-830DFC87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650">
                <a:solidFill>
                  <a:schemeClr val="tx2"/>
                </a:solidFill>
                <a:cs typeface="Calibri"/>
              </a:rPr>
              <a:t>CRÈDITS</a:t>
            </a:r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EA836-1912-4499-96CE-D07A8E17E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3" tIns="45712" rIns="91423" bIns="45712" rtlCol="0" anchor="t">
            <a:normAutofit/>
          </a:bodyPr>
          <a:lstStyle/>
          <a:p>
            <a:pPr marL="442595" indent="-442595"/>
            <a:r>
              <a:rPr lang="es-ES" sz="2800" dirty="0">
                <a:cs typeface="Calibri"/>
              </a:rPr>
              <a:t>Es </a:t>
            </a:r>
            <a:r>
              <a:rPr lang="es-ES" sz="2800" dirty="0" err="1">
                <a:cs typeface="Calibri"/>
              </a:rPr>
              <a:t>pot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sol·licitar</a:t>
            </a:r>
            <a:r>
              <a:rPr lang="es-ES" sz="2800" dirty="0">
                <a:cs typeface="Calibri"/>
              </a:rPr>
              <a:t> una </a:t>
            </a:r>
            <a:r>
              <a:rPr lang="es-ES" sz="2800" dirty="0" err="1">
                <a:cs typeface="Calibri"/>
              </a:rPr>
              <a:t>mobilitat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quan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tens</a:t>
            </a:r>
            <a:r>
              <a:rPr lang="es-ES" sz="2800" dirty="0">
                <a:cs typeface="Calibri"/>
              </a:rPr>
              <a:t> </a:t>
            </a:r>
            <a:r>
              <a:rPr lang="es-ES" sz="2800" b="1" dirty="0">
                <a:cs typeface="Calibri"/>
              </a:rPr>
              <a:t>60 ECTS </a:t>
            </a:r>
            <a:r>
              <a:rPr lang="es-ES" sz="2800" b="1" dirty="0" err="1">
                <a:cs typeface="Calibri"/>
              </a:rPr>
              <a:t>aprovats</a:t>
            </a:r>
            <a:r>
              <a:rPr lang="es-ES" sz="2800" b="1" dirty="0">
                <a:cs typeface="Calibri"/>
              </a:rPr>
              <a:t> </a:t>
            </a:r>
            <a:r>
              <a:rPr lang="es-ES" sz="2800" dirty="0">
                <a:cs typeface="Calibri"/>
              </a:rPr>
              <a:t>(no cal esperar </a:t>
            </a:r>
            <a:r>
              <a:rPr lang="es-ES" sz="2800" dirty="0" err="1">
                <a:cs typeface="Calibri"/>
              </a:rPr>
              <a:t>fins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als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últims</a:t>
            </a:r>
            <a:r>
              <a:rPr lang="es-ES" sz="2800" dirty="0">
                <a:cs typeface="Calibri"/>
              </a:rPr>
              <a:t> cursos!)</a:t>
            </a:r>
          </a:p>
          <a:p>
            <a:pPr marL="442595" indent="-442595"/>
            <a:endParaRPr lang="es-ES" sz="2800" dirty="0">
              <a:cs typeface="Calibri"/>
            </a:endParaRPr>
          </a:p>
          <a:p>
            <a:pPr marL="442595" indent="-442595"/>
            <a:endParaRPr lang="es-ES" sz="2800" dirty="0">
              <a:cs typeface="Calibri"/>
            </a:endParaRPr>
          </a:p>
          <a:p>
            <a:pPr marL="442595" indent="-442595"/>
            <a:r>
              <a:rPr lang="es-ES" sz="2800" u="sng" dirty="0" err="1">
                <a:cs typeface="Calibri"/>
              </a:rPr>
              <a:t>Convalidacions</a:t>
            </a:r>
            <a:r>
              <a:rPr lang="es-ES" sz="2800" u="sng" dirty="0">
                <a:cs typeface="Calibri"/>
              </a:rPr>
              <a:t>: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Mínim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>
                <a:solidFill>
                  <a:srgbClr val="FF0000"/>
                </a:solidFill>
                <a:cs typeface="Calibri"/>
              </a:rPr>
              <a:t>23 ECTS </a:t>
            </a:r>
            <a:r>
              <a:rPr lang="es-ES" sz="2800" dirty="0">
                <a:cs typeface="Calibri"/>
              </a:rPr>
              <a:t>per semestre (24 </a:t>
            </a:r>
            <a:r>
              <a:rPr lang="es-ES" sz="2800" dirty="0" err="1">
                <a:cs typeface="Calibri"/>
              </a:rPr>
              <a:t>normalment</a:t>
            </a:r>
            <a:r>
              <a:rPr lang="es-ES" sz="2800" dirty="0">
                <a:cs typeface="Calibri"/>
              </a:rPr>
              <a:t> en el cas </a:t>
            </a:r>
            <a:r>
              <a:rPr lang="es-ES" sz="2800" dirty="0" err="1">
                <a:cs typeface="Calibri"/>
              </a:rPr>
              <a:t>d'Erasmus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Estudis</a:t>
            </a:r>
            <a:r>
              <a:rPr lang="es-ES" sz="2800" dirty="0">
                <a:cs typeface="Calibri"/>
              </a:rPr>
              <a:t>) i </a:t>
            </a:r>
            <a:r>
              <a:rPr lang="es-ES" sz="2800" dirty="0" err="1">
                <a:cs typeface="Calibri"/>
              </a:rPr>
              <a:t>màxim</a:t>
            </a:r>
            <a:r>
              <a:rPr lang="es-ES" sz="2800" dirty="0">
                <a:solidFill>
                  <a:srgbClr val="FF0000"/>
                </a:solidFill>
                <a:cs typeface="Calibri"/>
              </a:rPr>
              <a:t> 30 ECTS</a:t>
            </a:r>
            <a:r>
              <a:rPr lang="es-ES" sz="2800" dirty="0">
                <a:cs typeface="Calibri"/>
              </a:rPr>
              <a:t>.</a:t>
            </a:r>
          </a:p>
          <a:p>
            <a:pPr marL="442595" indent="-442595"/>
            <a:endParaRPr lang="es-ES" sz="2800" dirty="0">
              <a:cs typeface="Calibri"/>
            </a:endParaRPr>
          </a:p>
          <a:p>
            <a:pPr marL="442595" indent="-442595"/>
            <a:endParaRPr lang="es-ES" sz="2800" dirty="0">
              <a:ea typeface="+mn-lt"/>
              <a:cs typeface="+mn-lt"/>
            </a:endParaRPr>
          </a:p>
          <a:p>
            <a:pPr marL="442595" indent="-442595"/>
            <a:r>
              <a:rPr lang="es-ES" sz="2800" dirty="0">
                <a:ea typeface="+mn-lt"/>
                <a:cs typeface="+mn-lt"/>
              </a:rPr>
              <a:t>Son </a:t>
            </a:r>
            <a:r>
              <a:rPr lang="es-ES" sz="2800" dirty="0" err="1">
                <a:ea typeface="+mn-lt"/>
                <a:cs typeface="+mn-lt"/>
              </a:rPr>
              <a:t>aprox</a:t>
            </a:r>
            <a:r>
              <a:rPr lang="es-ES" sz="2800" dirty="0">
                <a:ea typeface="+mn-lt"/>
                <a:cs typeface="+mn-lt"/>
              </a:rPr>
              <a:t> 5 </a:t>
            </a:r>
            <a:r>
              <a:rPr lang="es-ES" sz="2800" dirty="0" err="1">
                <a:ea typeface="+mn-lt"/>
                <a:cs typeface="+mn-lt"/>
              </a:rPr>
              <a:t>crèdits</a:t>
            </a:r>
            <a:r>
              <a:rPr lang="es-ES" sz="2800" dirty="0">
                <a:ea typeface="+mn-lt"/>
                <a:cs typeface="+mn-lt"/>
              </a:rPr>
              <a:t> per mes.</a:t>
            </a:r>
            <a:endParaRPr lang="es-E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55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Line 19"/>
          <p:cNvSpPr>
            <a:spLocks noChangeShapeType="1"/>
          </p:cNvSpPr>
          <p:nvPr/>
        </p:nvSpPr>
        <p:spPr bwMode="auto">
          <a:xfrm>
            <a:off x="105791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343154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1113917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4687253" y="48006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343154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580517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817880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5" name="Line 26"/>
          <p:cNvSpPr>
            <a:spLocks noChangeShapeType="1"/>
          </p:cNvSpPr>
          <p:nvPr/>
        </p:nvSpPr>
        <p:spPr bwMode="auto">
          <a:xfrm>
            <a:off x="1113917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6" name="Line 27"/>
          <p:cNvSpPr>
            <a:spLocks noChangeShapeType="1"/>
          </p:cNvSpPr>
          <p:nvPr/>
        </p:nvSpPr>
        <p:spPr bwMode="auto">
          <a:xfrm>
            <a:off x="343154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>
            <a:off x="1113917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8" name="Line 29"/>
          <p:cNvSpPr>
            <a:spLocks noChangeShapeType="1"/>
          </p:cNvSpPr>
          <p:nvPr/>
        </p:nvSpPr>
        <p:spPr bwMode="auto">
          <a:xfrm>
            <a:off x="343154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1113917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22" name="Text Box 36"/>
          <p:cNvSpPr txBox="1">
            <a:spLocks noChangeArrowheads="1"/>
          </p:cNvSpPr>
          <p:nvPr/>
        </p:nvSpPr>
        <p:spPr bwMode="auto">
          <a:xfrm>
            <a:off x="929006" y="839660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ca-ES" sz="1400">
              <a:latin typeface="Times" pitchFamily="18" charset="0"/>
            </a:endParaRPr>
          </a:p>
        </p:txBody>
      </p:sp>
      <p:sp>
        <p:nvSpPr>
          <p:cNvPr id="8223" name="Rectangle 39"/>
          <p:cNvSpPr>
            <a:spLocks noChangeArrowheads="1"/>
          </p:cNvSpPr>
          <p:nvPr/>
        </p:nvSpPr>
        <p:spPr bwMode="auto">
          <a:xfrm>
            <a:off x="1057910" y="6514149"/>
            <a:ext cx="237363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endParaRPr lang="ca-ES" altLang="ca-ES" sz="2800"/>
          </a:p>
        </p:txBody>
      </p:sp>
      <p:sp>
        <p:nvSpPr>
          <p:cNvPr id="26" name="QuadreDeText 6"/>
          <p:cNvSpPr txBox="1"/>
          <p:nvPr/>
        </p:nvSpPr>
        <p:spPr>
          <a:xfrm>
            <a:off x="1470952" y="1612669"/>
            <a:ext cx="12006391" cy="1535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endParaRPr lang="es-ES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a-ES" sz="2800" dirty="0">
                <a:solidFill>
                  <a:srgbClr val="FF0000"/>
                </a:solidFill>
                <a:ea typeface="+mn-lt"/>
                <a:cs typeface="+mn-lt"/>
              </a:rPr>
              <a:t>                       UNA ÚNICA CONVOCATÒRIA PER ANY</a:t>
            </a:r>
            <a:endParaRPr lang="es-E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8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8198" y="519973"/>
            <a:ext cx="121668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ca-E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Erasmus </a:t>
            </a:r>
            <a:r>
              <a:rPr lang="es-ES" altLang="ca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Estudis</a:t>
            </a:r>
            <a:r>
              <a:rPr lang="es-ES" altLang="ca-E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+</a:t>
            </a:r>
            <a:endParaRPr lang="es-ES" altLang="ca-E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QuadreDeText 6">
            <a:extLst>
              <a:ext uri="{FF2B5EF4-FFF2-40B4-BE49-F238E27FC236}">
                <a16:creationId xmlns:a16="http://schemas.microsoft.com/office/drawing/2014/main" id="{87AF6762-2C27-4928-AC30-6CBE18EF31D0}"/>
              </a:ext>
            </a:extLst>
          </p:cNvPr>
          <p:cNvSpPr txBox="1"/>
          <p:nvPr/>
        </p:nvSpPr>
        <p:spPr>
          <a:xfrm>
            <a:off x="497238" y="3083098"/>
            <a:ext cx="11966135" cy="2795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Places acordades segons convenis signats per facultat i ensenyament. </a:t>
            </a:r>
          </a:p>
          <a:p>
            <a:pPr algn="just">
              <a:lnSpc>
                <a:spcPct val="120000"/>
              </a:lnSpc>
            </a:pPr>
            <a:endParaRPr lang="ca-ES" sz="2400" dirty="0">
              <a:solidFill>
                <a:srgbClr val="000000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solidFill>
                  <a:srgbClr val="000000"/>
                </a:solidFill>
                <a:cs typeface="Calibri"/>
              </a:rPr>
              <a:t>Ajut econòmic automàtic . De 210 fins a 310 euros mensuals depenent del país.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800" dirty="0">
              <a:solidFill>
                <a:srgbClr val="1F497D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cs typeface="Calibri"/>
              </a:rPr>
              <a:t>Màxim de 10 mesos de beca en una mateixa mobilitat, però es pot estar màxim 12 mesos. Pots però tornar a demanar un Erasmus varies vegades (fins a 24 mesos de Erasmus+).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85D2FC-15FB-4AC9-BED4-0297586AF7A7}"/>
              </a:ext>
            </a:extLst>
          </p:cNvPr>
          <p:cNvSpPr txBox="1"/>
          <p:nvPr/>
        </p:nvSpPr>
        <p:spPr>
          <a:xfrm>
            <a:off x="1983837" y="7329438"/>
            <a:ext cx="85017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Convocatòria</a:t>
            </a:r>
            <a:r>
              <a:rPr lang="en-US" sz="2400" dirty="0"/>
              <a:t>:  </a:t>
            </a:r>
            <a:r>
              <a:rPr lang="en-US" sz="2400" dirty="0">
                <a:hlinkClick r:id="rId2"/>
              </a:rPr>
              <a:t>http://www.ub.edu/uri/estudiantsUB/erasmus.htm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7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4565F-0984-4075-8FFB-AE5B604C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Calibri"/>
              </a:rPr>
              <a:t>Erasmus Pràctiques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844345-6CDE-4718-8588-D5E3022D9E6D}"/>
              </a:ext>
            </a:extLst>
          </p:cNvPr>
          <p:cNvSpPr txBox="1"/>
          <p:nvPr/>
        </p:nvSpPr>
        <p:spPr>
          <a:xfrm>
            <a:off x="5029200" y="4572000"/>
            <a:ext cx="2743199" cy="832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/>
              <a:t>Haga clic para agregar texto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B857E-9587-4BED-B5BB-2EB6B234475F}"/>
              </a:ext>
            </a:extLst>
          </p:cNvPr>
          <p:cNvSpPr txBox="1"/>
          <p:nvPr/>
        </p:nvSpPr>
        <p:spPr>
          <a:xfrm>
            <a:off x="2362583" y="7338907"/>
            <a:ext cx="85017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Convocatòria</a:t>
            </a:r>
            <a:r>
              <a:rPr lang="en-US" sz="2400" dirty="0"/>
              <a:t>:  </a:t>
            </a:r>
            <a:r>
              <a:rPr lang="en-US" sz="2400" dirty="0">
                <a:hlinkClick r:id="rId2"/>
              </a:rPr>
              <a:t>http://www.ub.edu/uri/estudiantsUB/erasmus.htm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2F3F2A2-65E2-4227-AD18-A46E3577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59" y="2220686"/>
            <a:ext cx="8149653" cy="39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6">
            <a:extLst>
              <a:ext uri="{FF2B5EF4-FFF2-40B4-BE49-F238E27FC236}">
                <a16:creationId xmlns:a16="http://schemas.microsoft.com/office/drawing/2014/main" id="{1CB54DF3-0219-494A-82BE-816D6997A041}"/>
              </a:ext>
            </a:extLst>
          </p:cNvPr>
          <p:cNvSpPr txBox="1"/>
          <p:nvPr/>
        </p:nvSpPr>
        <p:spPr>
          <a:xfrm>
            <a:off x="332415" y="2579932"/>
            <a:ext cx="11771758" cy="49379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Has de buscar-te tu les pràctiques (no cal que hi hagi un conveni amb la UB). Ha de ser dins la UE. Centres de recerca, universitats, hospitals i empreses.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400" dirty="0">
              <a:solidFill>
                <a:srgbClr val="000000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solidFill>
                  <a:srgbClr val="000000"/>
                </a:solidFill>
                <a:cs typeface="Calibri"/>
              </a:rPr>
              <a:t>Poden ser curriculars o </a:t>
            </a:r>
            <a:r>
              <a:rPr lang="ca-ES" sz="2400" dirty="0" err="1">
                <a:solidFill>
                  <a:srgbClr val="000000"/>
                </a:solidFill>
                <a:cs typeface="Calibri"/>
              </a:rPr>
              <a:t>extracurriculars</a:t>
            </a:r>
            <a:r>
              <a:rPr lang="ca-ES" sz="2400" dirty="0">
                <a:solidFill>
                  <a:srgbClr val="000000"/>
                </a:solidFill>
                <a:cs typeface="Calibri"/>
              </a:rPr>
              <a:t>. Les curriculars només es poden convalidar per optatives. Les </a:t>
            </a:r>
            <a:r>
              <a:rPr lang="ca-ES" sz="2400" dirty="0" err="1">
                <a:solidFill>
                  <a:srgbClr val="000000"/>
                </a:solidFill>
                <a:cs typeface="Calibri"/>
              </a:rPr>
              <a:t>extracurriculars</a:t>
            </a:r>
            <a:r>
              <a:rPr lang="ca-ES" sz="2400" dirty="0">
                <a:solidFill>
                  <a:srgbClr val="000000"/>
                </a:solidFill>
                <a:cs typeface="Calibri"/>
              </a:rPr>
              <a:t> poden </a:t>
            </a:r>
            <a:r>
              <a:rPr lang="ca-ES" sz="2400" dirty="0" err="1">
                <a:solidFill>
                  <a:srgbClr val="000000"/>
                </a:solidFill>
                <a:cs typeface="Calibri"/>
              </a:rPr>
              <a:t>apareixer</a:t>
            </a:r>
            <a:r>
              <a:rPr lang="ca-ES" sz="2400" dirty="0">
                <a:solidFill>
                  <a:srgbClr val="000000"/>
                </a:solidFill>
                <a:cs typeface="Calibri"/>
              </a:rPr>
              <a:t> al "suplement" del títol. </a:t>
            </a:r>
          </a:p>
          <a:p>
            <a:pPr algn="just">
              <a:lnSpc>
                <a:spcPct val="120000"/>
              </a:lnSpc>
            </a:pPr>
            <a:endParaRPr lang="ca-ES" sz="2400" dirty="0">
              <a:solidFill>
                <a:srgbClr val="000000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solidFill>
                  <a:srgbClr val="000000"/>
                </a:solidFill>
                <a:cs typeface="Calibri"/>
              </a:rPr>
              <a:t>Beca de 210 fins a 310 euros mensuals depenent del país: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400" dirty="0">
              <a:solidFill>
                <a:srgbClr val="1F497D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cs typeface="Calibri"/>
              </a:rPr>
              <a:t>Mínim 2 mesos d'estada. Màxim de 3 mesos de beca en una mateixa mobilitat tot i que es poden fer 12 mesos d'estada en un mateix lloc (i per tant 9 restants sense beca). Pots però tornar a demanar un Erasmus varies vegades (fins a 24 mesos de Erasmus+ total)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CAA5F-88E7-488B-9054-19256012A79F}"/>
              </a:ext>
            </a:extLst>
          </p:cNvPr>
          <p:cNvSpPr/>
          <p:nvPr/>
        </p:nvSpPr>
        <p:spPr>
          <a:xfrm>
            <a:off x="2468880" y="789949"/>
            <a:ext cx="792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Calibri"/>
              </a:rPr>
              <a:t>Erasmus Pràctiques</a:t>
            </a:r>
            <a:endParaRPr lang="ca-ES" sz="4800" dirty="0"/>
          </a:p>
        </p:txBody>
      </p:sp>
    </p:spTree>
    <p:extLst>
      <p:ext uri="{BB962C8B-B14F-4D97-AF65-F5344CB8AC3E}">
        <p14:creationId xmlns:p14="http://schemas.microsoft.com/office/powerpoint/2010/main" val="3401749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fe3b2d-060e-4512-8976-dc2ff1135512" xsi:nil="true"/>
    <lcf76f155ced4ddcb4097134ff3c332f xmlns="537d72a1-bfb7-4ac9-b314-022fda92d6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9B4E94225E24F837847BDA21B2050" ma:contentTypeVersion="16" ma:contentTypeDescription="Crea un document nou" ma:contentTypeScope="" ma:versionID="089bebd1f1d0f87a5ef63bef3bf77197">
  <xsd:schema xmlns:xsd="http://www.w3.org/2001/XMLSchema" xmlns:xs="http://www.w3.org/2001/XMLSchema" xmlns:p="http://schemas.microsoft.com/office/2006/metadata/properties" xmlns:ns2="537d72a1-bfb7-4ac9-b314-022fda92d6a3" xmlns:ns3="d7fe3b2d-060e-4512-8976-dc2ff1135512" targetNamespace="http://schemas.microsoft.com/office/2006/metadata/properties" ma:root="true" ma:fieldsID="cbc45451b15ca5cb1fbb7d7555162ef7" ns2:_="" ns3:_="">
    <xsd:import namespace="537d72a1-bfb7-4ac9-b314-022fda92d6a3"/>
    <xsd:import namespace="d7fe3b2d-060e-4512-8976-dc2ff11355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72a1-bfb7-4ac9-b314-022fda92d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3b2d-060e-4512-8976-dc2ff11355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f30761-e5ae-4b48-8701-671ce8767f76}" ma:internalName="TaxCatchAll" ma:showField="CatchAllData" ma:web="d7fe3b2d-060e-4512-8976-dc2ff1135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AACE4-24F5-46BE-8C87-4C2B1ECCF4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0141E-0685-422A-B0D2-AFB047F69843}">
  <ds:schemaRefs>
    <ds:schemaRef ds:uri="http://schemas.openxmlformats.org/package/2006/metadata/core-properties"/>
    <ds:schemaRef ds:uri="d7fe3b2d-060e-4512-8976-dc2ff1135512"/>
    <ds:schemaRef ds:uri="http://schemas.microsoft.com/office/2006/documentManagement/types"/>
    <ds:schemaRef ds:uri="http://schemas.microsoft.com/office/2006/metadata/properties"/>
    <ds:schemaRef ds:uri="537d72a1-bfb7-4ac9-b314-022fda92d6a3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F1304FF-9C37-4FEB-8695-2900B7645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d72a1-bfb7-4ac9-b314-022fda92d6a3"/>
    <ds:schemaRef ds:uri="d7fe3b2d-060e-4512-8976-dc2ff1135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1734</Words>
  <Application>Microsoft Office PowerPoint</Application>
  <PresentationFormat>Paper A3 (297 x 420 mm)</PresentationFormat>
  <Paragraphs>288</Paragraphs>
  <Slides>32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Segoe UI</vt:lpstr>
      <vt:lpstr>Times</vt:lpstr>
      <vt:lpstr>Times New Roman</vt:lpstr>
      <vt:lpstr>Verdana</vt:lpstr>
      <vt:lpstr>Tema de l'Office</vt:lpstr>
      <vt:lpstr>Mobilitat Internacional per al curs 2024-2025  Dates sol·licituds: del 16/10/23 al 15/11/23</vt:lpstr>
      <vt:lpstr>Presentació del PowerPoint</vt:lpstr>
      <vt:lpstr>Presentació del PowerPoint</vt:lpstr>
      <vt:lpstr>Presentació del PowerPoint</vt:lpstr>
      <vt:lpstr>Presentació del PowerPoint</vt:lpstr>
      <vt:lpstr>CRÈDITS</vt:lpstr>
      <vt:lpstr>Presentació del PowerPoint</vt:lpstr>
      <vt:lpstr>Erasmus Pràctiques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Documentació</vt:lpstr>
      <vt:lpstr>Presentació del PowerPoint</vt:lpstr>
      <vt:lpstr>Presentació del PowerPoint</vt:lpstr>
      <vt:lpstr>Presentació del PowerPoint</vt:lpstr>
      <vt:lpstr>INFORMACIÓ IMPORTANT PELS QUE MARXEN AL PRIMER SEMESTRE I AL SEGON RETORNEN PER FER LES PRÀCTIQUES TUTELADES A LA UB:  -Data límit per retornar a Barcelona el 31 de gener (com més aviat millor).  -Aquells que tornin després NO podran fer les Pràctiques Tutelades tot i que estiguin matriculats.  -S’ha de parlar amb la host university i que quedi clar. És responsabilitat de l’estudiant.  </vt:lpstr>
      <vt:lpstr>Presentació del PowerPoint</vt:lpstr>
      <vt:lpstr>Més informació: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</dc:creator>
  <cp:lastModifiedBy>Adela Zafrilla Chueca</cp:lastModifiedBy>
  <cp:revision>289</cp:revision>
  <dcterms:modified xsi:type="dcterms:W3CDTF">2023-10-09T13:14:10Z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0x01010014E9B4E94225E24F837847BDA21B2050</vt:lpwstr>
  </property>
  <property fmtid="{D5CDD505-2E9C-101B-9397-08002B2CF9AE}" pid="3" name="MediaServiceImageTags">
    <vt:lpwstr/>
  </property>
</Properties>
</file>